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notesMasterIdLst>
    <p:notesMasterId r:id="rId8"/>
  </p:notesMasterIdLst>
  <p:sldIdLst>
    <p:sldId id="256" r:id="rId2"/>
    <p:sldId id="277" r:id="rId3"/>
    <p:sldId id="272" r:id="rId4"/>
    <p:sldId id="275" r:id="rId5"/>
    <p:sldId id="274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305"/>
    <p:restoredTop sz="94646"/>
  </p:normalViewPr>
  <p:slideViewPr>
    <p:cSldViewPr snapToGrid="0">
      <p:cViewPr>
        <p:scale>
          <a:sx n="115" d="100"/>
          <a:sy n="115" d="100"/>
        </p:scale>
        <p:origin x="320" y="-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4-08T21:22:51.251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0 243,'138'0,"-61"0,2 0,11 0,3 0,4 0,1 0,-2 0,-2 0,-8 0,-2 0,-8 0,-2 0,59 0,-16 0,-14 0,-13 0,-11 0,-9 0,-9 0,-14 0,-10 0,-8 0,-7 0,0 0,3 0,33 0,40 0,-26 0,8 0,17 0,4 0,5 1,0-2,-2 0,-3-2,-12-1,-4 0,-13-1,-4 0,41-4,-22 4,-20 3,-17 2,-12 0,-8 0,-6 0,-5 0,6 0,10 0,35 0,36-3,-35-1,4-2,7-1,1-1,0-2,-1 0,-6 2,-2 0,50-6,-22 5,-23 3,-22 3,-17 3,-14 0,-7 0,1 0,20 0,33 0,41-4,-45 1,2 0,1-1,-1-1,55-5,-32 5,-30 0,-24 5,-15 0,-8 0,12 0,6 0,31 0,25 0,19 0,5-4,-11-1,-22 0,-16 1,-13 4,-7 0,-9 0,-10 0,-4 0,2 0,17 0,33 0,30 0,24-5,5-4,-18-4,-21 0,-20 5,-19 4,-10 4,-14 0,-12 0,4 0,-1 0,24 0,29 0,25 0,14 0,-9 0,-24 0,-22 0,-26 2,-12 0,-5 5,6 5,18-6,23 6,29-8,8 1,-14-2,-30-3,-31 1,-10 1,7 13,16-9,24 9,27-15,2 0,-17 0,-23 0,-29 0,-2 0,11 0,23 1,64 4,-44-3,4 1,3-1,0 0,-3 0,-4-1,28-1,-24 0,-22 0,-19 0,-15 3,-7 3,3 12,-7-7,17 9,-2-12,25 2,17 1,18-1,4 1,-10-5,-17-2,-20-1,-12 0,-5 1,10-1,7-1,11-2,-5 0,-12 0,-9 0,-12 0,1 0,12 0,-8 0,7 0,-11 0,2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AC446-B308-C847-8C70-7E1C6E5BFEBD}" type="datetimeFigureOut">
              <a:rPr lang="en-US" smtClean="0"/>
              <a:t>4/8/25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3C630-A48F-7A4C-8A2A-C3F6441A7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1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35D40-E792-C0FF-73CB-928505B19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8C608-303B-2888-B910-C7B6C5FF1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654E6-866F-A48A-0CEA-1B8C66EA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4218-9D4B-A31C-4B17-ABD630E47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35305-BEF6-A7B8-60F5-5C27BE34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20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749E3-D4C4-02B6-60C7-A39F1476B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80287F-8924-502C-4095-6C4ACC319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A27FB-6021-4822-ADC6-4A0C24B75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473AC-25C3-E7EE-FACC-97EC78428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BC453-FC78-F67E-7FE2-5F21BB358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978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32399B-BFE3-1A94-0AD5-59BC37ABB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BC817-1198-ED4D-D6E4-9FBF6FCA3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6C61D-595A-B291-0AE0-F342298F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FCE12-36CF-693B-3D29-D26B4CC01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54526-F843-65C0-8D6B-DD88D55CD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10C0-CD20-395D-E27E-AA48E227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696B4-D3FD-7033-C6B0-8BFA96274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B1C33-0CFF-8D69-D0BB-D0089D81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CD392-F779-97C0-7602-D1F2CA5E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84675-AA13-757A-C94B-3902D3B7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9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8F783-A228-9418-ECA6-18ED9AAC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ABD5F-CF39-D0EA-E929-E0C0911BE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FA981-34A6-F90B-CF8A-23CD1225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F4590-1A50-C288-7274-C308D38CF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C224-84DA-55AC-CAA5-31C734F43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000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DFEF-ED4E-3204-9E0B-397D7DDA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6446B-D7DA-3DB1-8F27-B4C718135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185C6-41EC-9A0D-77BC-B68DF5EFC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B1A4D-569F-F557-8B26-B0904259D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C251B-65E9-37AA-FC42-D882C1A2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8BCD6-317A-9960-5081-66386CE6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457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FB35-8249-3B0F-447D-7262C91DB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6E0C9-DBF0-60F0-F9D7-F24619CCC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5C3AA-6338-9955-DDEF-4ECBE1F6B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F03D4-89EC-1081-DE5D-6B5607E1AB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4A87C7-F3BB-F8E2-7D5D-44C347268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D4DFC7-A02A-C0D8-3047-3D2273358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3F0E3-AD3D-EBE5-15A3-2F1C92509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D7F8FD-9860-21B6-D4E6-AECAAD20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5694-CAE7-0C35-7211-C521FC254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681D67-4D9B-7FF1-4C36-C22BBCDC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5E3E15-AC40-8A9B-7B6A-C04B4C756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00F98-FB6F-A0E1-E210-B489D34C1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55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08FDB-5F8E-473F-B10F-B2560AA48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A4C84-5133-9CCE-E487-510E7E49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469A3-7EF6-536E-B1A7-7C636CE7A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963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5CEF6-22AD-437A-AA98-4BD951A7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DC2FF-E6BE-79B8-0195-38BAA516D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1F9066-536C-8603-2AC5-8849BCA79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3C819-9A1E-4AD8-B4B6-133CC4236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7F14B-2287-8266-5C1E-C47593FD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32BDE-6E8F-22D5-A9AA-4EDAF7127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4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F92B9-D1D2-82CE-87EA-36B685D92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74FFA9-A523-5564-065C-4474B61A8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C1789-65F1-31FD-E45F-F1CF0F03A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D76757-7F5A-0105-9F0F-C5FCDE990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4/8/25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55B1E-A798-E6FE-C8E3-9A77E973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3FE4B-C3A4-D7FA-046D-6F9A91FF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66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EAE26E-8C4C-0003-C043-74C1694FE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E3CCA-2A9E-C408-E7E0-FC4A49013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9EAF-661A-84D3-B42C-33D59A9F3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4/8/25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76B4A-14C4-1BEA-491A-2B0290C27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64EF6-A644-8F2F-6960-071361E4C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33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aveshare.com/wiki/RGB-Matrix-P3-64x64" TargetMode="External"/><Relationship Id="rId2" Type="http://schemas.openxmlformats.org/officeDocument/2006/relationships/hyperlink" Target="https://www.espressif.com/sites/default/files/documentation/esp32-wroom-32_datasheet_en.pdf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customXml" Target="../ink/ink1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7.png"/><Relationship Id="rId4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mosaic&#10;&#10;AI-generated content may be incorrect.">
            <a:extLst>
              <a:ext uri="{FF2B5EF4-FFF2-40B4-BE49-F238E27FC236}">
                <a16:creationId xmlns:a16="http://schemas.microsoft.com/office/drawing/2014/main" id="{79EFF5E4-89D1-E30C-30E4-57AF45D127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977" b="7637"/>
          <a:stretch/>
        </p:blipFill>
        <p:spPr>
          <a:xfrm>
            <a:off x="4" y="-6236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026" name="Picture 2" descr="Cem Tezcan - Personal Portfolio - 8 to 64 Pixel Art Trials">
            <a:extLst>
              <a:ext uri="{FF2B5EF4-FFF2-40B4-BE49-F238E27FC236}">
                <a16:creationId xmlns:a16="http://schemas.microsoft.com/office/drawing/2014/main" id="{1C879CE9-8D72-9982-DADE-C836A7B2E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49" r="5" b="17231"/>
          <a:stretch/>
        </p:blipFill>
        <p:spPr bwMode="auto">
          <a:xfrm>
            <a:off x="4675539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miley Face">
            <a:extLst>
              <a:ext uri="{FF2B5EF4-FFF2-40B4-BE49-F238E27FC236}">
                <a16:creationId xmlns:a16="http://schemas.microsoft.com/office/drawing/2014/main" id="{BC6377EA-CC32-51AD-4578-8D8A77120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0" r="8" b="15112"/>
          <a:stretch/>
        </p:blipFill>
        <p:spPr bwMode="auto"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C847A6-CCF7-2D54-1582-073C5109461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939" r="1404" b="1"/>
          <a:stretch/>
        </p:blipFill>
        <p:spPr>
          <a:xfrm>
            <a:off x="20" y="2658276"/>
            <a:ext cx="3770704" cy="4199724"/>
          </a:xfrm>
          <a:custGeom>
            <a:avLst/>
            <a:gdLst/>
            <a:ahLst/>
            <a:cxnLst/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14" name="Picture 13" descr="A pixelated image of a grass patch&#10;&#10;AI-generated content may be incorrect.">
            <a:extLst>
              <a:ext uri="{FF2B5EF4-FFF2-40B4-BE49-F238E27FC236}">
                <a16:creationId xmlns:a16="http://schemas.microsoft.com/office/drawing/2014/main" id="{1BD8A1B4-8571-2E94-C21D-CDB5E771E73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156" r="-2" b="13616"/>
          <a:stretch/>
        </p:blipFill>
        <p:spPr>
          <a:xfrm>
            <a:off x="2007524" y="2668136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1038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7B5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67474A-CB84-EE18-E7E4-0F31FC68C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4" y="4189864"/>
            <a:ext cx="4997354" cy="2163872"/>
          </a:xfrm>
        </p:spPr>
        <p:txBody>
          <a:bodyPr anchor="t">
            <a:normAutofit/>
          </a:bodyPr>
          <a:lstStyle/>
          <a:p>
            <a:pPr algn="r"/>
            <a:br>
              <a:rPr lang="en-US" sz="2900" dirty="0">
                <a:solidFill>
                  <a:srgbClr val="FFFFFF"/>
                </a:solidFill>
              </a:rPr>
            </a:br>
            <a:br>
              <a:rPr lang="en-US" sz="2900" dirty="0">
                <a:solidFill>
                  <a:srgbClr val="FFFFFF"/>
                </a:solidFill>
              </a:rPr>
            </a:br>
            <a:r>
              <a:rPr lang="en-US" sz="2900" dirty="0">
                <a:solidFill>
                  <a:srgbClr val="FFFFFF"/>
                </a:solidFill>
              </a:rPr>
              <a:t>Home Décor </a:t>
            </a:r>
            <a:br>
              <a:rPr lang="en-US" sz="2900" dirty="0">
                <a:solidFill>
                  <a:srgbClr val="FFFFFF"/>
                </a:solidFill>
              </a:rPr>
            </a:br>
            <a:br>
              <a:rPr lang="en-US" sz="2900" dirty="0">
                <a:solidFill>
                  <a:srgbClr val="FFFFFF"/>
                </a:solidFill>
              </a:rPr>
            </a:br>
            <a:r>
              <a:rPr lang="en-US" sz="2900" dirty="0">
                <a:solidFill>
                  <a:srgbClr val="FFFFFF"/>
                </a:solidFill>
              </a:rPr>
              <a:t>Embedded Systems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C5933-A7B8-B484-F34B-47C4A050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1876" y="3304307"/>
            <a:ext cx="4234642" cy="826661"/>
          </a:xfrm>
        </p:spPr>
        <p:txBody>
          <a:bodyPr anchor="b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Sage Marks and Matt Krueger</a:t>
            </a:r>
          </a:p>
        </p:txBody>
      </p:sp>
      <p:pic>
        <p:nvPicPr>
          <p:cNvPr id="11" name="Picture 10" descr="A chess board with chess pieces&#10;&#10;AI-generated content may be incorrect.">
            <a:extLst>
              <a:ext uri="{FF2B5EF4-FFF2-40B4-BE49-F238E27FC236}">
                <a16:creationId xmlns:a16="http://schemas.microsoft.com/office/drawing/2014/main" id="{9512291A-EE74-5692-3F10-B8C99A89576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2" b="25700"/>
          <a:stretch/>
        </p:blipFill>
        <p:spPr>
          <a:xfrm>
            <a:off x="2261968" y="1"/>
            <a:ext cx="3393943" cy="250284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26E57D-3D28-2E67-496C-51832C7DA959}"/>
              </a:ext>
            </a:extLst>
          </p:cNvPr>
          <p:cNvSpPr txBox="1"/>
          <p:nvPr/>
        </p:nvSpPr>
        <p:spPr>
          <a:xfrm>
            <a:off x="3047238" y="324433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E51E19-416F-561B-6882-05A70EFDAE06}"/>
              </a:ext>
            </a:extLst>
          </p:cNvPr>
          <p:cNvSpPr/>
          <p:nvPr/>
        </p:nvSpPr>
        <p:spPr>
          <a:xfrm rot="20230086">
            <a:off x="1757800" y="1608352"/>
            <a:ext cx="7764041" cy="2934132"/>
          </a:xfrm>
          <a:prstGeom prst="rect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/>
              <a:t>FOLLOW - UP </a:t>
            </a:r>
          </a:p>
        </p:txBody>
      </p:sp>
    </p:spTree>
    <p:extLst>
      <p:ext uri="{BB962C8B-B14F-4D97-AF65-F5344CB8AC3E}">
        <p14:creationId xmlns:p14="http://schemas.microsoft.com/office/powerpoint/2010/main" val="140522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FCB9567-1572-CF40-93AB-FE8D0BE8B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43E96F8-F53C-C916-32C2-C52790E793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B5BA4CB-0301-A5DA-F714-03102FDD3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155D2F7-7B0B-12ED-FC8E-EE2C7CF8F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5905" y="879777"/>
            <a:ext cx="7898474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chemeClr val="tx2"/>
                </a:solidFill>
              </a:rPr>
              <a:t>Issues: Address Space of Uno</a:t>
            </a:r>
            <a:endParaRPr lang="en-US" sz="36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6DEBBFD2-0F2F-7713-98A7-41D0D596D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" y="-369"/>
            <a:ext cx="6091008" cy="6858000"/>
            <a:chOff x="305" y="-369"/>
            <a:chExt cx="6091008" cy="6858000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EFE8B8E-1323-7283-4217-A3C7E2E4C6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7007" cy="6858000"/>
            </a:xfrm>
            <a:custGeom>
              <a:avLst/>
              <a:gdLst>
                <a:gd name="connsiteX0" fmla="*/ 1423825 w 6057007"/>
                <a:gd name="connsiteY0" fmla="*/ 0 h 6858000"/>
                <a:gd name="connsiteX1" fmla="*/ 4262456 w 6057007"/>
                <a:gd name="connsiteY1" fmla="*/ 0 h 6858000"/>
                <a:gd name="connsiteX2" fmla="*/ 4371584 w 6057007"/>
                <a:gd name="connsiteY2" fmla="*/ 79625 h 6858000"/>
                <a:gd name="connsiteX3" fmla="*/ 5400299 w 6057007"/>
                <a:gd name="connsiteY3" fmla="*/ 1779691 h 6858000"/>
                <a:gd name="connsiteX4" fmla="*/ 5961759 w 6057007"/>
                <a:gd name="connsiteY4" fmla="*/ 4554903 h 6858000"/>
                <a:gd name="connsiteX5" fmla="*/ 4326541 w 6057007"/>
                <a:gd name="connsiteY5" fmla="*/ 6729688 h 6858000"/>
                <a:gd name="connsiteX6" fmla="*/ 4109121 w 6057007"/>
                <a:gd name="connsiteY6" fmla="*/ 6858000 h 6858000"/>
                <a:gd name="connsiteX7" fmla="*/ 1145358 w 6057007"/>
                <a:gd name="connsiteY7" fmla="*/ 6858000 h 6858000"/>
                <a:gd name="connsiteX8" fmla="*/ 1143587 w 6057007"/>
                <a:gd name="connsiteY8" fmla="*/ 6856705 h 6858000"/>
                <a:gd name="connsiteX9" fmla="*/ 162579 w 6057007"/>
                <a:gd name="connsiteY9" fmla="*/ 6240990 h 6858000"/>
                <a:gd name="connsiteX10" fmla="*/ 0 w 6057007"/>
                <a:gd name="connsiteY10" fmla="*/ 6125553 h 6858000"/>
                <a:gd name="connsiteX11" fmla="*/ 0 w 6057007"/>
                <a:gd name="connsiteY11" fmla="*/ 4670879 h 6858000"/>
                <a:gd name="connsiteX12" fmla="*/ 38388 w 6057007"/>
                <a:gd name="connsiteY12" fmla="*/ 4778792 h 6858000"/>
                <a:gd name="connsiteX13" fmla="*/ 155449 w 6057007"/>
                <a:gd name="connsiteY13" fmla="*/ 5029879 h 6858000"/>
                <a:gd name="connsiteX14" fmla="*/ 411802 w 6057007"/>
                <a:gd name="connsiteY14" fmla="*/ 5399531 h 6858000"/>
                <a:gd name="connsiteX15" fmla="*/ 806388 w 6057007"/>
                <a:gd name="connsiteY15" fmla="*/ 5659633 h 6858000"/>
                <a:gd name="connsiteX16" fmla="*/ 1801512 w 6057007"/>
                <a:gd name="connsiteY16" fmla="*/ 6314010 h 6858000"/>
                <a:gd name="connsiteX17" fmla="*/ 2653483 w 6057007"/>
                <a:gd name="connsiteY17" fmla="*/ 6529898 h 6858000"/>
                <a:gd name="connsiteX18" fmla="*/ 3666486 w 6057007"/>
                <a:gd name="connsiteY18" fmla="*/ 6190615 h 6858000"/>
                <a:gd name="connsiteX19" fmla="*/ 4658657 w 6057007"/>
                <a:gd name="connsiteY19" fmla="*/ 5428179 h 6858000"/>
                <a:gd name="connsiteX20" fmla="*/ 5222967 w 6057007"/>
                <a:gd name="connsiteY20" fmla="*/ 4356944 h 6858000"/>
                <a:gd name="connsiteX21" fmla="*/ 4724795 w 6057007"/>
                <a:gd name="connsiteY21" fmla="*/ 2210416 h 6858000"/>
                <a:gd name="connsiteX22" fmla="*/ 4473185 w 6057007"/>
                <a:gd name="connsiteY22" fmla="*/ 1691554 h 6858000"/>
                <a:gd name="connsiteX23" fmla="*/ 4046677 w 6057007"/>
                <a:gd name="connsiteY23" fmla="*/ 911781 h 6858000"/>
                <a:gd name="connsiteX24" fmla="*/ 3555564 w 6057007"/>
                <a:gd name="connsiteY24" fmla="*/ 585888 h 6858000"/>
                <a:gd name="connsiteX25" fmla="*/ 2405914 w 6057007"/>
                <a:gd name="connsiteY25" fmla="*/ 536282 h 6858000"/>
                <a:gd name="connsiteX26" fmla="*/ 1345719 w 6057007"/>
                <a:gd name="connsiteY26" fmla="*/ 957619 h 6858000"/>
                <a:gd name="connsiteX27" fmla="*/ 73341 w 6057007"/>
                <a:gd name="connsiteY27" fmla="*/ 2571698 h 6858000"/>
                <a:gd name="connsiteX28" fmla="*/ 0 w 6057007"/>
                <a:gd name="connsiteY28" fmla="*/ 2803810 h 6858000"/>
                <a:gd name="connsiteX29" fmla="*/ 0 w 6057007"/>
                <a:gd name="connsiteY29" fmla="*/ 1147591 h 6858000"/>
                <a:gd name="connsiteX30" fmla="*/ 142706 w 6057007"/>
                <a:gd name="connsiteY30" fmla="*/ 968763 h 6858000"/>
                <a:gd name="connsiteX31" fmla="*/ 971831 w 6057007"/>
                <a:gd name="connsiteY31" fmla="*/ 249890 h 6858000"/>
                <a:gd name="connsiteX32" fmla="*/ 1288677 w 6057007"/>
                <a:gd name="connsiteY32" fmla="*/ 6583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57007" h="6858000">
                  <a:moveTo>
                    <a:pt x="1423825" y="0"/>
                  </a:moveTo>
                  <a:lnTo>
                    <a:pt x="4262456" y="0"/>
                  </a:lnTo>
                  <a:lnTo>
                    <a:pt x="4371584" y="79625"/>
                  </a:lnTo>
                  <a:cubicBezTo>
                    <a:pt x="4860533" y="476670"/>
                    <a:pt x="5063885" y="1132812"/>
                    <a:pt x="5400299" y="1779691"/>
                  </a:cubicBezTo>
                  <a:cubicBezTo>
                    <a:pt x="5848849" y="2642194"/>
                    <a:pt x="6244956" y="3497996"/>
                    <a:pt x="5961759" y="4554903"/>
                  </a:cubicBezTo>
                  <a:cubicBezTo>
                    <a:pt x="5691575" y="5563242"/>
                    <a:pt x="5092427" y="6238887"/>
                    <a:pt x="4326541" y="6729688"/>
                  </a:cubicBezTo>
                  <a:lnTo>
                    <a:pt x="4109121" y="6858000"/>
                  </a:lnTo>
                  <a:lnTo>
                    <a:pt x="1145358" y="6858000"/>
                  </a:lnTo>
                  <a:lnTo>
                    <a:pt x="1143587" y="6856705"/>
                  </a:lnTo>
                  <a:cubicBezTo>
                    <a:pt x="699546" y="6541440"/>
                    <a:pt x="399287" y="6392433"/>
                    <a:pt x="162579" y="6240990"/>
                  </a:cubicBezTo>
                  <a:lnTo>
                    <a:pt x="0" y="6125553"/>
                  </a:lnTo>
                  <a:lnTo>
                    <a:pt x="0" y="4670879"/>
                  </a:lnTo>
                  <a:lnTo>
                    <a:pt x="38388" y="4778792"/>
                  </a:lnTo>
                  <a:cubicBezTo>
                    <a:pt x="72793" y="4862402"/>
                    <a:pt x="111802" y="4945953"/>
                    <a:pt x="155449" y="5029879"/>
                  </a:cubicBezTo>
                  <a:cubicBezTo>
                    <a:pt x="273464" y="5256810"/>
                    <a:pt x="351295" y="5344113"/>
                    <a:pt x="411802" y="5399531"/>
                  </a:cubicBezTo>
                  <a:cubicBezTo>
                    <a:pt x="500065" y="5480405"/>
                    <a:pt x="628514" y="5555615"/>
                    <a:pt x="806388" y="5659633"/>
                  </a:cubicBezTo>
                  <a:cubicBezTo>
                    <a:pt x="1044358" y="5798926"/>
                    <a:pt x="1370396" y="5989780"/>
                    <a:pt x="1801512" y="6314010"/>
                  </a:cubicBezTo>
                  <a:cubicBezTo>
                    <a:pt x="2037213" y="6491324"/>
                    <a:pt x="2315885" y="6561958"/>
                    <a:pt x="2653483" y="6529898"/>
                  </a:cubicBezTo>
                  <a:cubicBezTo>
                    <a:pt x="2962383" y="6500529"/>
                    <a:pt x="3312661" y="6383221"/>
                    <a:pt x="3666486" y="6190615"/>
                  </a:cubicBezTo>
                  <a:cubicBezTo>
                    <a:pt x="4083218" y="5963697"/>
                    <a:pt x="4407642" y="5714350"/>
                    <a:pt x="4658657" y="5428179"/>
                  </a:cubicBezTo>
                  <a:cubicBezTo>
                    <a:pt x="4927319" y="5121947"/>
                    <a:pt x="5111907" y="4771422"/>
                    <a:pt x="5222967" y="4356944"/>
                  </a:cubicBezTo>
                  <a:cubicBezTo>
                    <a:pt x="5418167" y="3628447"/>
                    <a:pt x="5139747" y="3007703"/>
                    <a:pt x="4724795" y="2210416"/>
                  </a:cubicBezTo>
                  <a:cubicBezTo>
                    <a:pt x="4631776" y="2031551"/>
                    <a:pt x="4551122" y="1858737"/>
                    <a:pt x="4473185" y="1691554"/>
                  </a:cubicBezTo>
                  <a:cubicBezTo>
                    <a:pt x="4326842" y="1377756"/>
                    <a:pt x="4200559" y="1106810"/>
                    <a:pt x="4046677" y="911781"/>
                  </a:cubicBezTo>
                  <a:cubicBezTo>
                    <a:pt x="3910561" y="739097"/>
                    <a:pt x="3763658" y="641647"/>
                    <a:pt x="3555564" y="585888"/>
                  </a:cubicBezTo>
                  <a:cubicBezTo>
                    <a:pt x="3178534" y="484863"/>
                    <a:pt x="2791842" y="468166"/>
                    <a:pt x="2405914" y="536282"/>
                  </a:cubicBezTo>
                  <a:cubicBezTo>
                    <a:pt x="2032757" y="602054"/>
                    <a:pt x="1676044" y="743871"/>
                    <a:pt x="1345719" y="957619"/>
                  </a:cubicBezTo>
                  <a:cubicBezTo>
                    <a:pt x="762775" y="1334788"/>
                    <a:pt x="318714" y="1900690"/>
                    <a:pt x="73341" y="2571698"/>
                  </a:cubicBezTo>
                  <a:lnTo>
                    <a:pt x="0" y="2803810"/>
                  </a:lnTo>
                  <a:lnTo>
                    <a:pt x="0" y="1147591"/>
                  </a:lnTo>
                  <a:lnTo>
                    <a:pt x="142706" y="968763"/>
                  </a:lnTo>
                  <a:cubicBezTo>
                    <a:pt x="388539" y="688063"/>
                    <a:pt x="668237" y="446316"/>
                    <a:pt x="971831" y="249890"/>
                  </a:cubicBezTo>
                  <a:cubicBezTo>
                    <a:pt x="1074829" y="183240"/>
                    <a:pt x="1180574" y="121805"/>
                    <a:pt x="1288677" y="6583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3E3246E4-608A-BE56-599D-99909C7C48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91008" cy="6858000"/>
            </a:xfrm>
            <a:custGeom>
              <a:avLst/>
              <a:gdLst>
                <a:gd name="connsiteX0" fmla="*/ 0 w 6091008"/>
                <a:gd name="connsiteY0" fmla="*/ 5476844 h 6858000"/>
                <a:gd name="connsiteX1" fmla="*/ 15220 w 6091008"/>
                <a:gd name="connsiteY1" fmla="*/ 5501668 h 6858000"/>
                <a:gd name="connsiteX2" fmla="*/ 198940 w 6091008"/>
                <a:gd name="connsiteY2" fmla="*/ 5717964 h 6858000"/>
                <a:gd name="connsiteX3" fmla="*/ 251499 w 6091008"/>
                <a:gd name="connsiteY3" fmla="*/ 5763842 h 6858000"/>
                <a:gd name="connsiteX4" fmla="*/ 308460 w 6091008"/>
                <a:gd name="connsiteY4" fmla="*/ 5806337 h 6858000"/>
                <a:gd name="connsiteX5" fmla="*/ 368305 w 6091008"/>
                <a:gd name="connsiteY5" fmla="*/ 5847248 h 6858000"/>
                <a:gd name="connsiteX6" fmla="*/ 430451 w 6091008"/>
                <a:gd name="connsiteY6" fmla="*/ 5887305 h 6858000"/>
                <a:gd name="connsiteX7" fmla="*/ 975811 w 6091008"/>
                <a:gd name="connsiteY7" fmla="*/ 6205653 h 6858000"/>
                <a:gd name="connsiteX8" fmla="*/ 1510250 w 6091008"/>
                <a:gd name="connsiteY8" fmla="*/ 6575390 h 6858000"/>
                <a:gd name="connsiteX9" fmla="*/ 2002437 w 6091008"/>
                <a:gd name="connsiteY9" fmla="*/ 6825029 h 6858000"/>
                <a:gd name="connsiteX10" fmla="*/ 2137670 w 6091008"/>
                <a:gd name="connsiteY10" fmla="*/ 6856874 h 6858000"/>
                <a:gd name="connsiteX11" fmla="*/ 2145778 w 6091008"/>
                <a:gd name="connsiteY11" fmla="*/ 6858000 h 6858000"/>
                <a:gd name="connsiteX12" fmla="*/ 1098858 w 6091008"/>
                <a:gd name="connsiteY12" fmla="*/ 6858000 h 6858000"/>
                <a:gd name="connsiteX13" fmla="*/ 1004166 w 6091008"/>
                <a:gd name="connsiteY13" fmla="*/ 6786858 h 6858000"/>
                <a:gd name="connsiteX14" fmla="*/ 751974 w 6091008"/>
                <a:gd name="connsiteY14" fmla="*/ 6608169 h 6858000"/>
                <a:gd name="connsiteX15" fmla="*/ 623305 w 6091008"/>
                <a:gd name="connsiteY15" fmla="*/ 6522172 h 6858000"/>
                <a:gd name="connsiteX16" fmla="*/ 492346 w 6091008"/>
                <a:gd name="connsiteY16" fmla="*/ 6437477 h 6858000"/>
                <a:gd name="connsiteX17" fmla="*/ 358536 w 6091008"/>
                <a:gd name="connsiteY17" fmla="*/ 6352312 h 6858000"/>
                <a:gd name="connsiteX18" fmla="*/ 290710 w 6091008"/>
                <a:gd name="connsiteY18" fmla="*/ 6308820 h 6858000"/>
                <a:gd name="connsiteX19" fmla="*/ 221792 w 6091008"/>
                <a:gd name="connsiteY19" fmla="*/ 6263122 h 6858000"/>
                <a:gd name="connsiteX20" fmla="*/ 152460 w 6091008"/>
                <a:gd name="connsiteY20" fmla="*/ 6215106 h 6858000"/>
                <a:gd name="connsiteX21" fmla="*/ 83055 w 6091008"/>
                <a:gd name="connsiteY21" fmla="*/ 6163978 h 6858000"/>
                <a:gd name="connsiteX22" fmla="*/ 14161 w 6091008"/>
                <a:gd name="connsiteY22" fmla="*/ 6109014 h 6858000"/>
                <a:gd name="connsiteX23" fmla="*/ 0 w 6091008"/>
                <a:gd name="connsiteY23" fmla="*/ 6096195 h 6858000"/>
                <a:gd name="connsiteX24" fmla="*/ 3707444 w 6091008"/>
                <a:gd name="connsiteY24" fmla="*/ 0 h 6858000"/>
                <a:gd name="connsiteX25" fmla="*/ 4265528 w 6091008"/>
                <a:gd name="connsiteY25" fmla="*/ 0 h 6858000"/>
                <a:gd name="connsiteX26" fmla="*/ 4291472 w 6091008"/>
                <a:gd name="connsiteY26" fmla="*/ 15596 h 6858000"/>
                <a:gd name="connsiteX27" fmla="*/ 4431124 w 6091008"/>
                <a:gd name="connsiteY27" fmla="*/ 119052 h 6858000"/>
                <a:gd name="connsiteX28" fmla="*/ 4899570 w 6091008"/>
                <a:gd name="connsiteY28" fmla="*/ 643769 h 6858000"/>
                <a:gd name="connsiteX29" fmla="*/ 5247925 w 6091008"/>
                <a:gd name="connsiteY29" fmla="*/ 1232134 h 6858000"/>
                <a:gd name="connsiteX30" fmla="*/ 5401234 w 6091008"/>
                <a:gd name="connsiteY30" fmla="*/ 1518442 h 6858000"/>
                <a:gd name="connsiteX31" fmla="*/ 5480921 w 6091008"/>
                <a:gd name="connsiteY31" fmla="*/ 1662114 h 6858000"/>
                <a:gd name="connsiteX32" fmla="*/ 5561804 w 6091008"/>
                <a:gd name="connsiteY32" fmla="*/ 1812436 h 6858000"/>
                <a:gd name="connsiteX33" fmla="*/ 5855037 w 6091008"/>
                <a:gd name="connsiteY33" fmla="*/ 2457716 h 6858000"/>
                <a:gd name="connsiteX34" fmla="*/ 6052254 w 6091008"/>
                <a:gd name="connsiteY34" fmla="*/ 3193699 h 6858000"/>
                <a:gd name="connsiteX35" fmla="*/ 6073151 w 6091008"/>
                <a:gd name="connsiteY35" fmla="*/ 4004612 h 6858000"/>
                <a:gd name="connsiteX36" fmla="*/ 6067309 w 6091008"/>
                <a:gd name="connsiteY36" fmla="*/ 4055890 h 6858000"/>
                <a:gd name="connsiteX37" fmla="*/ 6059979 w 6091008"/>
                <a:gd name="connsiteY37" fmla="*/ 4106917 h 6858000"/>
                <a:gd name="connsiteX38" fmla="*/ 6052371 w 6091008"/>
                <a:gd name="connsiteY38" fmla="*/ 4158016 h 6858000"/>
                <a:gd name="connsiteX39" fmla="*/ 6043434 w 6091008"/>
                <a:gd name="connsiteY39" fmla="*/ 4208759 h 6858000"/>
                <a:gd name="connsiteX40" fmla="*/ 6023229 w 6091008"/>
                <a:gd name="connsiteY40" fmla="*/ 4309769 h 6858000"/>
                <a:gd name="connsiteX41" fmla="*/ 5999922 w 6091008"/>
                <a:gd name="connsiteY41" fmla="*/ 4409799 h 6858000"/>
                <a:gd name="connsiteX42" fmla="*/ 5987157 w 6091008"/>
                <a:gd name="connsiteY42" fmla="*/ 4459369 h 6858000"/>
                <a:gd name="connsiteX43" fmla="*/ 5973731 w 6091008"/>
                <a:gd name="connsiteY43" fmla="*/ 4508027 h 6858000"/>
                <a:gd name="connsiteX44" fmla="*/ 5944653 w 6091008"/>
                <a:gd name="connsiteY44" fmla="*/ 4602538 h 6858000"/>
                <a:gd name="connsiteX45" fmla="*/ 5915334 w 6091008"/>
                <a:gd name="connsiteY45" fmla="*/ 4696982 h 6858000"/>
                <a:gd name="connsiteX46" fmla="*/ 5881786 w 6091008"/>
                <a:gd name="connsiteY46" fmla="*/ 4790295 h 6858000"/>
                <a:gd name="connsiteX47" fmla="*/ 5539609 w 6091008"/>
                <a:gd name="connsiteY47" fmla="*/ 5504511 h 6858000"/>
                <a:gd name="connsiteX48" fmla="*/ 5432400 w 6091008"/>
                <a:gd name="connsiteY48" fmla="*/ 5669348 h 6858000"/>
                <a:gd name="connsiteX49" fmla="*/ 5404330 w 6091008"/>
                <a:gd name="connsiteY49" fmla="*/ 5709372 h 6858000"/>
                <a:gd name="connsiteX50" fmla="*/ 5375525 w 6091008"/>
                <a:gd name="connsiteY50" fmla="*/ 5748757 h 6858000"/>
                <a:gd name="connsiteX51" fmla="*/ 5317831 w 6091008"/>
                <a:gd name="connsiteY51" fmla="*/ 5827355 h 6858000"/>
                <a:gd name="connsiteX52" fmla="*/ 5288208 w 6091008"/>
                <a:gd name="connsiteY52" fmla="*/ 5865932 h 6858000"/>
                <a:gd name="connsiteX53" fmla="*/ 5273251 w 6091008"/>
                <a:gd name="connsiteY53" fmla="*/ 5885035 h 6858000"/>
                <a:gd name="connsiteX54" fmla="*/ 5256656 w 6091008"/>
                <a:gd name="connsiteY54" fmla="*/ 5902520 h 6858000"/>
                <a:gd name="connsiteX55" fmla="*/ 5189858 w 6091008"/>
                <a:gd name="connsiteY55" fmla="*/ 5971616 h 6858000"/>
                <a:gd name="connsiteX56" fmla="*/ 5156287 w 6091008"/>
                <a:gd name="connsiteY56" fmla="*/ 6005600 h 6858000"/>
                <a:gd name="connsiteX57" fmla="*/ 5121598 w 6091008"/>
                <a:gd name="connsiteY57" fmla="*/ 6037962 h 6858000"/>
                <a:gd name="connsiteX58" fmla="*/ 5051798 w 6091008"/>
                <a:gd name="connsiteY58" fmla="*/ 6101838 h 6858000"/>
                <a:gd name="connsiteX59" fmla="*/ 4463594 w 6091008"/>
                <a:gd name="connsiteY59" fmla="*/ 6532280 h 6858000"/>
                <a:gd name="connsiteX60" fmla="*/ 4388637 w 6091008"/>
                <a:gd name="connsiteY60" fmla="*/ 6579169 h 6858000"/>
                <a:gd name="connsiteX61" fmla="*/ 4312856 w 6091008"/>
                <a:gd name="connsiteY61" fmla="*/ 6623337 h 6858000"/>
                <a:gd name="connsiteX62" fmla="*/ 4237558 w 6091008"/>
                <a:gd name="connsiteY62" fmla="*/ 6667632 h 6858000"/>
                <a:gd name="connsiteX63" fmla="*/ 4161774 w 6091008"/>
                <a:gd name="connsiteY63" fmla="*/ 6709883 h 6858000"/>
                <a:gd name="connsiteX64" fmla="*/ 4010448 w 6091008"/>
                <a:gd name="connsiteY64" fmla="*/ 6792981 h 6858000"/>
                <a:gd name="connsiteX65" fmla="*/ 3935163 w 6091008"/>
                <a:gd name="connsiteY65" fmla="*/ 6834338 h 6858000"/>
                <a:gd name="connsiteX66" fmla="*/ 3892887 w 6091008"/>
                <a:gd name="connsiteY66" fmla="*/ 6858000 h 6858000"/>
                <a:gd name="connsiteX67" fmla="*/ 2743942 w 6091008"/>
                <a:gd name="connsiteY67" fmla="*/ 6858000 h 6858000"/>
                <a:gd name="connsiteX68" fmla="*/ 2852577 w 6091008"/>
                <a:gd name="connsiteY68" fmla="*/ 6838910 h 6858000"/>
                <a:gd name="connsiteX69" fmla="*/ 3143255 w 6091008"/>
                <a:gd name="connsiteY69" fmla="*/ 6759775 h 6858000"/>
                <a:gd name="connsiteX70" fmla="*/ 3430899 w 6091008"/>
                <a:gd name="connsiteY70" fmla="*/ 6650056 h 6858000"/>
                <a:gd name="connsiteX71" fmla="*/ 3713289 w 6091008"/>
                <a:gd name="connsiteY71" fmla="*/ 6514054 h 6858000"/>
                <a:gd name="connsiteX72" fmla="*/ 3981228 w 6091008"/>
                <a:gd name="connsiteY72" fmla="*/ 6334878 h 6858000"/>
                <a:gd name="connsiteX73" fmla="*/ 4107885 w 6091008"/>
                <a:gd name="connsiteY73" fmla="*/ 6233689 h 6858000"/>
                <a:gd name="connsiteX74" fmla="*/ 4169795 w 6091008"/>
                <a:gd name="connsiteY74" fmla="*/ 6181389 h 6858000"/>
                <a:gd name="connsiteX75" fmla="*/ 4229189 w 6091008"/>
                <a:gd name="connsiteY75" fmla="*/ 6125914 h 6858000"/>
                <a:gd name="connsiteX76" fmla="*/ 4652064 w 6091008"/>
                <a:gd name="connsiteY76" fmla="*/ 5641457 h 6858000"/>
                <a:gd name="connsiteX77" fmla="*/ 4697555 w 6091008"/>
                <a:gd name="connsiteY77" fmla="*/ 5576516 h 6858000"/>
                <a:gd name="connsiteX78" fmla="*/ 4720492 w 6091008"/>
                <a:gd name="connsiteY78" fmla="*/ 5544537 h 6858000"/>
                <a:gd name="connsiteX79" fmla="*/ 4741922 w 6091008"/>
                <a:gd name="connsiteY79" fmla="*/ 5511420 h 6858000"/>
                <a:gd name="connsiteX80" fmla="*/ 4784179 w 6091008"/>
                <a:gd name="connsiteY80" fmla="*/ 5445022 h 6858000"/>
                <a:gd name="connsiteX81" fmla="*/ 4794796 w 6091008"/>
                <a:gd name="connsiteY81" fmla="*/ 5428584 h 6858000"/>
                <a:gd name="connsiteX82" fmla="*/ 4807173 w 6091008"/>
                <a:gd name="connsiteY82" fmla="*/ 5413795 h 6858000"/>
                <a:gd name="connsiteX83" fmla="*/ 4830010 w 6091008"/>
                <a:gd name="connsiteY83" fmla="*/ 5382674 h 6858000"/>
                <a:gd name="connsiteX84" fmla="*/ 4874298 w 6091008"/>
                <a:gd name="connsiteY84" fmla="*/ 5319323 h 6858000"/>
                <a:gd name="connsiteX85" fmla="*/ 4896484 w 6091008"/>
                <a:gd name="connsiteY85" fmla="*/ 5287734 h 6858000"/>
                <a:gd name="connsiteX86" fmla="*/ 4918019 w 6091008"/>
                <a:gd name="connsiteY86" fmla="*/ 5255673 h 6858000"/>
                <a:gd name="connsiteX87" fmla="*/ 4999238 w 6091008"/>
                <a:gd name="connsiteY87" fmla="*/ 5124058 h 6858000"/>
                <a:gd name="connsiteX88" fmla="*/ 5251271 w 6091008"/>
                <a:gd name="connsiteY88" fmla="*/ 4554965 h 6858000"/>
                <a:gd name="connsiteX89" fmla="*/ 5276136 w 6091008"/>
                <a:gd name="connsiteY89" fmla="*/ 4480521 h 6858000"/>
                <a:gd name="connsiteX90" fmla="*/ 5297442 w 6091008"/>
                <a:gd name="connsiteY90" fmla="*/ 4404389 h 6858000"/>
                <a:gd name="connsiteX91" fmla="*/ 5318953 w 6091008"/>
                <a:gd name="connsiteY91" fmla="*/ 4328458 h 6858000"/>
                <a:gd name="connsiteX92" fmla="*/ 5328684 w 6091008"/>
                <a:gd name="connsiteY92" fmla="*/ 4291175 h 6858000"/>
                <a:gd name="connsiteX93" fmla="*/ 5337470 w 6091008"/>
                <a:gd name="connsiteY93" fmla="*/ 4254522 h 6858000"/>
                <a:gd name="connsiteX94" fmla="*/ 5353277 w 6091008"/>
                <a:gd name="connsiteY94" fmla="*/ 4181038 h 6858000"/>
                <a:gd name="connsiteX95" fmla="*/ 5366762 w 6091008"/>
                <a:gd name="connsiteY95" fmla="*/ 4107520 h 6858000"/>
                <a:gd name="connsiteX96" fmla="*/ 5373105 w 6091008"/>
                <a:gd name="connsiteY96" fmla="*/ 4070802 h 6858000"/>
                <a:gd name="connsiteX97" fmla="*/ 5378288 w 6091008"/>
                <a:gd name="connsiteY97" fmla="*/ 4034066 h 6858000"/>
                <a:gd name="connsiteX98" fmla="*/ 5383471 w 6091008"/>
                <a:gd name="connsiteY98" fmla="*/ 3997331 h 6858000"/>
                <a:gd name="connsiteX99" fmla="*/ 5387373 w 6091008"/>
                <a:gd name="connsiteY99" fmla="*/ 3960547 h 6858000"/>
                <a:gd name="connsiteX100" fmla="*/ 5375699 w 6091008"/>
                <a:gd name="connsiteY100" fmla="*/ 3369810 h 6858000"/>
                <a:gd name="connsiteX101" fmla="*/ 5225695 w 6091008"/>
                <a:gd name="connsiteY101" fmla="*/ 2777923 h 6858000"/>
                <a:gd name="connsiteX102" fmla="*/ 4989893 w 6091008"/>
                <a:gd name="connsiteY102" fmla="*/ 2181595 h 6858000"/>
                <a:gd name="connsiteX103" fmla="*/ 4856777 w 6091008"/>
                <a:gd name="connsiteY103" fmla="*/ 1872581 h 6858000"/>
                <a:gd name="connsiteX104" fmla="*/ 4729367 w 6091008"/>
                <a:gd name="connsiteY104" fmla="*/ 1547581 h 6858000"/>
                <a:gd name="connsiteX105" fmla="*/ 4510575 w 6091008"/>
                <a:gd name="connsiteY105" fmla="*/ 917244 h 6858000"/>
                <a:gd name="connsiteX106" fmla="*/ 4387446 w 6091008"/>
                <a:gd name="connsiteY106" fmla="*/ 626512 h 6858000"/>
                <a:gd name="connsiteX107" fmla="*/ 4227716 w 6091008"/>
                <a:gd name="connsiteY107" fmla="*/ 368510 h 6858000"/>
                <a:gd name="connsiteX108" fmla="*/ 4017774 w 6091008"/>
                <a:gd name="connsiteY108" fmla="*/ 161674 h 6858000"/>
                <a:gd name="connsiteX109" fmla="*/ 3761542 w 6091008"/>
                <a:gd name="connsiteY109" fmla="*/ 19860 h 6858000"/>
                <a:gd name="connsiteX110" fmla="*/ 3727185 w 6091008"/>
                <a:gd name="connsiteY110" fmla="*/ 6533 h 6858000"/>
                <a:gd name="connsiteX111" fmla="*/ 1325680 w 6091008"/>
                <a:gd name="connsiteY111" fmla="*/ 0 h 6858000"/>
                <a:gd name="connsiteX112" fmla="*/ 2347354 w 6091008"/>
                <a:gd name="connsiteY112" fmla="*/ 0 h 6858000"/>
                <a:gd name="connsiteX113" fmla="*/ 2262734 w 6091008"/>
                <a:gd name="connsiteY113" fmla="*/ 20581 h 6858000"/>
                <a:gd name="connsiteX114" fmla="*/ 1969830 w 6091008"/>
                <a:gd name="connsiteY114" fmla="*/ 118108 h 6858000"/>
                <a:gd name="connsiteX115" fmla="*/ 1897367 w 6091008"/>
                <a:gd name="connsiteY115" fmla="*/ 145059 h 6858000"/>
                <a:gd name="connsiteX116" fmla="*/ 1825860 w 6091008"/>
                <a:gd name="connsiteY116" fmla="*/ 175210 h 6858000"/>
                <a:gd name="connsiteX117" fmla="*/ 1754258 w 6091008"/>
                <a:gd name="connsiteY117" fmla="*/ 204746 h 6858000"/>
                <a:gd name="connsiteX118" fmla="*/ 1683442 w 6091008"/>
                <a:gd name="connsiteY118" fmla="*/ 237143 h 6858000"/>
                <a:gd name="connsiteX119" fmla="*/ 1612330 w 6091008"/>
                <a:gd name="connsiteY119" fmla="*/ 268724 h 6858000"/>
                <a:gd name="connsiteX120" fmla="*/ 1542244 w 6091008"/>
                <a:gd name="connsiteY120" fmla="*/ 303229 h 6858000"/>
                <a:gd name="connsiteX121" fmla="*/ 1471990 w 6091008"/>
                <a:gd name="connsiteY121" fmla="*/ 337395 h 6858000"/>
                <a:gd name="connsiteX122" fmla="*/ 1402813 w 6091008"/>
                <a:gd name="connsiteY122" fmla="*/ 374794 h 6858000"/>
                <a:gd name="connsiteX123" fmla="*/ 1333886 w 6091008"/>
                <a:gd name="connsiteY123" fmla="*/ 412702 h 6858000"/>
                <a:gd name="connsiteX124" fmla="*/ 1266278 w 6091008"/>
                <a:gd name="connsiteY124" fmla="*/ 453907 h 6858000"/>
                <a:gd name="connsiteX125" fmla="*/ 1199136 w 6091008"/>
                <a:gd name="connsiteY125" fmla="*/ 496266 h 6858000"/>
                <a:gd name="connsiteX126" fmla="*/ 1182302 w 6091008"/>
                <a:gd name="connsiteY126" fmla="*/ 506917 h 6858000"/>
                <a:gd name="connsiteX127" fmla="*/ 1166009 w 6091008"/>
                <a:gd name="connsiteY127" fmla="*/ 518449 h 6858000"/>
                <a:gd name="connsiteX128" fmla="*/ 1133302 w 6091008"/>
                <a:gd name="connsiteY128" fmla="*/ 541479 h 6858000"/>
                <a:gd name="connsiteX129" fmla="*/ 1067923 w 6091008"/>
                <a:gd name="connsiteY129" fmla="*/ 587403 h 6858000"/>
                <a:gd name="connsiteX130" fmla="*/ 1051509 w 6091008"/>
                <a:gd name="connsiteY130" fmla="*/ 598902 h 6858000"/>
                <a:gd name="connsiteX131" fmla="*/ 1035673 w 6091008"/>
                <a:gd name="connsiteY131" fmla="*/ 611145 h 6858000"/>
                <a:gd name="connsiteX132" fmla="*/ 1003878 w 6091008"/>
                <a:gd name="connsiteY132" fmla="*/ 635598 h 6858000"/>
                <a:gd name="connsiteX133" fmla="*/ 877673 w 6091008"/>
                <a:gd name="connsiteY133" fmla="*/ 735582 h 6858000"/>
                <a:gd name="connsiteX134" fmla="*/ 417533 w 6091008"/>
                <a:gd name="connsiteY134" fmla="*/ 1198720 h 6858000"/>
                <a:gd name="connsiteX135" fmla="*/ 54935 w 6091008"/>
                <a:gd name="connsiteY135" fmla="*/ 1756293 h 6858000"/>
                <a:gd name="connsiteX136" fmla="*/ 17844 w 6091008"/>
                <a:gd name="connsiteY136" fmla="*/ 1831433 h 6858000"/>
                <a:gd name="connsiteX137" fmla="*/ 0 w 6091008"/>
                <a:gd name="connsiteY137" fmla="*/ 1869131 h 6858000"/>
                <a:gd name="connsiteX138" fmla="*/ 0 w 6091008"/>
                <a:gd name="connsiteY138" fmla="*/ 1198550 h 6858000"/>
                <a:gd name="connsiteX139" fmla="*/ 185957 w 6091008"/>
                <a:gd name="connsiteY139" fmla="*/ 961506 h 6858000"/>
                <a:gd name="connsiteX140" fmla="*/ 689746 w 6091008"/>
                <a:gd name="connsiteY140" fmla="*/ 447064 h 6858000"/>
                <a:gd name="connsiteX141" fmla="*/ 827126 w 6091008"/>
                <a:gd name="connsiteY141" fmla="*/ 333881 h 6858000"/>
                <a:gd name="connsiteX142" fmla="*/ 968997 w 6091008"/>
                <a:gd name="connsiteY142" fmla="*/ 228085 h 6858000"/>
                <a:gd name="connsiteX143" fmla="*/ 1004883 w 6091008"/>
                <a:gd name="connsiteY143" fmla="*/ 202373 h 6858000"/>
                <a:gd name="connsiteX144" fmla="*/ 1022826 w 6091008"/>
                <a:gd name="connsiteY144" fmla="*/ 189517 h 6858000"/>
                <a:gd name="connsiteX145" fmla="*/ 1041187 w 6091008"/>
                <a:gd name="connsiteY145" fmla="*/ 177509 h 6858000"/>
                <a:gd name="connsiteX146" fmla="*/ 1114760 w 6091008"/>
                <a:gd name="connsiteY146" fmla="*/ 129512 h 6858000"/>
                <a:gd name="connsiteX147" fmla="*/ 1188498 w 6091008"/>
                <a:gd name="connsiteY147" fmla="*/ 81854 h 6858000"/>
                <a:gd name="connsiteX148" fmla="*/ 1263461 w 6091008"/>
                <a:gd name="connsiteY148" fmla="*/ 3688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091008" h="6858000">
                  <a:moveTo>
                    <a:pt x="0" y="5476844"/>
                  </a:moveTo>
                  <a:lnTo>
                    <a:pt x="15220" y="5501668"/>
                  </a:lnTo>
                  <a:cubicBezTo>
                    <a:pt x="69097" y="5585141"/>
                    <a:pt x="130925" y="5654403"/>
                    <a:pt x="198940" y="5717964"/>
                  </a:cubicBezTo>
                  <a:lnTo>
                    <a:pt x="251499" y="5763842"/>
                  </a:lnTo>
                  <a:lnTo>
                    <a:pt x="308460" y="5806337"/>
                  </a:lnTo>
                  <a:cubicBezTo>
                    <a:pt x="326685" y="5820934"/>
                    <a:pt x="348384" y="5833667"/>
                    <a:pt x="368305" y="5847248"/>
                  </a:cubicBezTo>
                  <a:cubicBezTo>
                    <a:pt x="388782" y="5860683"/>
                    <a:pt x="408424" y="5874336"/>
                    <a:pt x="430451" y="5887305"/>
                  </a:cubicBezTo>
                  <a:cubicBezTo>
                    <a:pt x="601703" y="5991186"/>
                    <a:pt x="792871" y="6091279"/>
                    <a:pt x="975811" y="6205653"/>
                  </a:cubicBezTo>
                  <a:cubicBezTo>
                    <a:pt x="1159565" y="6318920"/>
                    <a:pt x="1337666" y="6443625"/>
                    <a:pt x="1510250" y="6575390"/>
                  </a:cubicBezTo>
                  <a:cubicBezTo>
                    <a:pt x="1658997" y="6690317"/>
                    <a:pt x="1824862" y="6774210"/>
                    <a:pt x="2002437" y="6825029"/>
                  </a:cubicBezTo>
                  <a:cubicBezTo>
                    <a:pt x="2046812" y="6837803"/>
                    <a:pt x="2091936" y="6848385"/>
                    <a:pt x="2137670" y="6856874"/>
                  </a:cubicBezTo>
                  <a:lnTo>
                    <a:pt x="2145778" y="6858000"/>
                  </a:lnTo>
                  <a:lnTo>
                    <a:pt x="1098858" y="6858000"/>
                  </a:lnTo>
                  <a:lnTo>
                    <a:pt x="1004166" y="6786858"/>
                  </a:lnTo>
                  <a:cubicBezTo>
                    <a:pt x="920997" y="6725805"/>
                    <a:pt x="837118" y="6666016"/>
                    <a:pt x="751974" y="6608169"/>
                  </a:cubicBezTo>
                  <a:lnTo>
                    <a:pt x="623305" y="6522172"/>
                  </a:lnTo>
                  <a:lnTo>
                    <a:pt x="492346" y="6437477"/>
                  </a:lnTo>
                  <a:lnTo>
                    <a:pt x="358536" y="6352312"/>
                  </a:lnTo>
                  <a:lnTo>
                    <a:pt x="290710" y="6308820"/>
                  </a:lnTo>
                  <a:lnTo>
                    <a:pt x="221792" y="6263122"/>
                  </a:lnTo>
                  <a:cubicBezTo>
                    <a:pt x="198889" y="6248595"/>
                    <a:pt x="175526" y="6231442"/>
                    <a:pt x="152460" y="6215106"/>
                  </a:cubicBezTo>
                  <a:cubicBezTo>
                    <a:pt x="129301" y="6198154"/>
                    <a:pt x="105988" y="6183223"/>
                    <a:pt x="83055" y="6163978"/>
                  </a:cubicBezTo>
                  <a:lnTo>
                    <a:pt x="14161" y="6109014"/>
                  </a:lnTo>
                  <a:lnTo>
                    <a:pt x="0" y="6096195"/>
                  </a:lnTo>
                  <a:close/>
                  <a:moveTo>
                    <a:pt x="3707444" y="0"/>
                  </a:moveTo>
                  <a:lnTo>
                    <a:pt x="4265528" y="0"/>
                  </a:lnTo>
                  <a:lnTo>
                    <a:pt x="4291472" y="15596"/>
                  </a:lnTo>
                  <a:cubicBezTo>
                    <a:pt x="4339292" y="47637"/>
                    <a:pt x="4385917" y="82210"/>
                    <a:pt x="4431124" y="119052"/>
                  </a:cubicBezTo>
                  <a:cubicBezTo>
                    <a:pt x="4612085" y="266897"/>
                    <a:pt x="4766658" y="451392"/>
                    <a:pt x="4899570" y="643769"/>
                  </a:cubicBezTo>
                  <a:cubicBezTo>
                    <a:pt x="5032421" y="836866"/>
                    <a:pt x="5144168" y="1037706"/>
                    <a:pt x="5247925" y="1232134"/>
                  </a:cubicBezTo>
                  <a:cubicBezTo>
                    <a:pt x="5299886" y="1329516"/>
                    <a:pt x="5349860" y="1425631"/>
                    <a:pt x="5401234" y="1518442"/>
                  </a:cubicBezTo>
                  <a:lnTo>
                    <a:pt x="5480921" y="1662114"/>
                  </a:lnTo>
                  <a:cubicBezTo>
                    <a:pt x="5508162" y="1711659"/>
                    <a:pt x="5535098" y="1761858"/>
                    <a:pt x="5561804" y="1812436"/>
                  </a:cubicBezTo>
                  <a:cubicBezTo>
                    <a:pt x="5668394" y="2015131"/>
                    <a:pt x="5769309" y="2228374"/>
                    <a:pt x="5855037" y="2457716"/>
                  </a:cubicBezTo>
                  <a:cubicBezTo>
                    <a:pt x="5940757" y="2686612"/>
                    <a:pt x="6011031" y="2932566"/>
                    <a:pt x="6052254" y="3193699"/>
                  </a:cubicBezTo>
                  <a:cubicBezTo>
                    <a:pt x="6093625" y="3454283"/>
                    <a:pt x="6103924" y="3730828"/>
                    <a:pt x="6073151" y="4004612"/>
                  </a:cubicBezTo>
                  <a:lnTo>
                    <a:pt x="6067309" y="4055890"/>
                  </a:lnTo>
                  <a:cubicBezTo>
                    <a:pt x="6065066" y="4072953"/>
                    <a:pt x="6062462" y="4089919"/>
                    <a:pt x="6059979" y="4106917"/>
                  </a:cubicBezTo>
                  <a:lnTo>
                    <a:pt x="6052371" y="4158016"/>
                  </a:lnTo>
                  <a:cubicBezTo>
                    <a:pt x="6049766" y="4174982"/>
                    <a:pt x="6046401" y="4191890"/>
                    <a:pt x="6043434" y="4208759"/>
                  </a:cubicBezTo>
                  <a:cubicBezTo>
                    <a:pt x="6037102" y="4242536"/>
                    <a:pt x="6031011" y="4276380"/>
                    <a:pt x="6023229" y="4309769"/>
                  </a:cubicBezTo>
                  <a:cubicBezTo>
                    <a:pt x="6015690" y="4343223"/>
                    <a:pt x="6008874" y="4376870"/>
                    <a:pt x="5999922" y="4409799"/>
                  </a:cubicBezTo>
                  <a:lnTo>
                    <a:pt x="5987157" y="4459369"/>
                  </a:lnTo>
                  <a:cubicBezTo>
                    <a:pt x="5982945" y="4476053"/>
                    <a:pt x="5978687" y="4492427"/>
                    <a:pt x="5973731" y="4508027"/>
                  </a:cubicBezTo>
                  <a:lnTo>
                    <a:pt x="5944653" y="4602538"/>
                  </a:lnTo>
                  <a:lnTo>
                    <a:pt x="5915334" y="4696982"/>
                  </a:lnTo>
                  <a:cubicBezTo>
                    <a:pt x="5905346" y="4728457"/>
                    <a:pt x="5892944" y="4759283"/>
                    <a:pt x="5881786" y="4790295"/>
                  </a:cubicBezTo>
                  <a:cubicBezTo>
                    <a:pt x="5791737" y="5038923"/>
                    <a:pt x="5677271" y="5280123"/>
                    <a:pt x="5539609" y="5504511"/>
                  </a:cubicBezTo>
                  <a:lnTo>
                    <a:pt x="5432400" y="5669348"/>
                  </a:lnTo>
                  <a:cubicBezTo>
                    <a:pt x="5423763" y="5683225"/>
                    <a:pt x="5413823" y="5696165"/>
                    <a:pt x="5404330" y="5709372"/>
                  </a:cubicBezTo>
                  <a:lnTo>
                    <a:pt x="5375525" y="5748757"/>
                  </a:lnTo>
                  <a:lnTo>
                    <a:pt x="5317831" y="5827355"/>
                  </a:lnTo>
                  <a:cubicBezTo>
                    <a:pt x="5308217" y="5840529"/>
                    <a:pt x="5298639" y="5853567"/>
                    <a:pt x="5288208" y="5865932"/>
                  </a:cubicBezTo>
                  <a:cubicBezTo>
                    <a:pt x="5283153" y="5872232"/>
                    <a:pt x="5278509" y="5878936"/>
                    <a:pt x="5273251" y="5885035"/>
                  </a:cubicBezTo>
                  <a:cubicBezTo>
                    <a:pt x="5267908" y="5890963"/>
                    <a:pt x="5262120" y="5896624"/>
                    <a:pt x="5256656" y="5902520"/>
                  </a:cubicBezTo>
                  <a:lnTo>
                    <a:pt x="5189858" y="5971616"/>
                  </a:lnTo>
                  <a:cubicBezTo>
                    <a:pt x="5178681" y="5982899"/>
                    <a:pt x="5167959" y="5994892"/>
                    <a:pt x="5156287" y="6005600"/>
                  </a:cubicBezTo>
                  <a:lnTo>
                    <a:pt x="5121598" y="6037962"/>
                  </a:lnTo>
                  <a:lnTo>
                    <a:pt x="5051798" y="6101838"/>
                  </a:lnTo>
                  <a:cubicBezTo>
                    <a:pt x="4864110" y="6268956"/>
                    <a:pt x="4663874" y="6407541"/>
                    <a:pt x="4463594" y="6532280"/>
                  </a:cubicBezTo>
                  <a:cubicBezTo>
                    <a:pt x="4438472" y="6547774"/>
                    <a:pt x="4413434" y="6563439"/>
                    <a:pt x="4388637" y="6579169"/>
                  </a:cubicBezTo>
                  <a:lnTo>
                    <a:pt x="4312856" y="6623337"/>
                  </a:lnTo>
                  <a:lnTo>
                    <a:pt x="4237558" y="6667632"/>
                  </a:lnTo>
                  <a:cubicBezTo>
                    <a:pt x="4212548" y="6682715"/>
                    <a:pt x="4186842" y="6695553"/>
                    <a:pt x="4161774" y="6709883"/>
                  </a:cubicBezTo>
                  <a:cubicBezTo>
                    <a:pt x="4111167" y="6737392"/>
                    <a:pt x="4061123" y="6766670"/>
                    <a:pt x="4010448" y="6792981"/>
                  </a:cubicBezTo>
                  <a:cubicBezTo>
                    <a:pt x="3985322" y="6806562"/>
                    <a:pt x="3960037" y="6820248"/>
                    <a:pt x="3935163" y="6834338"/>
                  </a:cubicBezTo>
                  <a:lnTo>
                    <a:pt x="3892887" y="6858000"/>
                  </a:lnTo>
                  <a:lnTo>
                    <a:pt x="2743942" y="6858000"/>
                  </a:lnTo>
                  <a:lnTo>
                    <a:pt x="2852577" y="6838910"/>
                  </a:lnTo>
                  <a:cubicBezTo>
                    <a:pt x="2949686" y="6818527"/>
                    <a:pt x="3046805" y="6791706"/>
                    <a:pt x="3143255" y="6759775"/>
                  </a:cubicBezTo>
                  <a:cubicBezTo>
                    <a:pt x="3239807" y="6727945"/>
                    <a:pt x="3335416" y="6689975"/>
                    <a:pt x="3430899" y="6650056"/>
                  </a:cubicBezTo>
                  <a:cubicBezTo>
                    <a:pt x="3526299" y="6609969"/>
                    <a:pt x="3621242" y="6565786"/>
                    <a:pt x="3713289" y="6514054"/>
                  </a:cubicBezTo>
                  <a:cubicBezTo>
                    <a:pt x="3805137" y="6460650"/>
                    <a:pt x="3895762" y="6401178"/>
                    <a:pt x="3981228" y="6334878"/>
                  </a:cubicBezTo>
                  <a:cubicBezTo>
                    <a:pt x="4024934" y="6303166"/>
                    <a:pt x="4066572" y="6268544"/>
                    <a:pt x="4107885" y="6233689"/>
                  </a:cubicBezTo>
                  <a:cubicBezTo>
                    <a:pt x="4128602" y="6216277"/>
                    <a:pt x="4149365" y="6199173"/>
                    <a:pt x="4169795" y="6181389"/>
                  </a:cubicBezTo>
                  <a:cubicBezTo>
                    <a:pt x="4189729" y="6163032"/>
                    <a:pt x="4209542" y="6144643"/>
                    <a:pt x="4229189" y="6125914"/>
                  </a:cubicBezTo>
                  <a:cubicBezTo>
                    <a:pt x="4387326" y="5978255"/>
                    <a:pt x="4528049" y="5812977"/>
                    <a:pt x="4652064" y="5641457"/>
                  </a:cubicBezTo>
                  <a:lnTo>
                    <a:pt x="4697555" y="5576516"/>
                  </a:lnTo>
                  <a:lnTo>
                    <a:pt x="4720492" y="5544537"/>
                  </a:lnTo>
                  <a:cubicBezTo>
                    <a:pt x="4728246" y="5533956"/>
                    <a:pt x="4734819" y="5522469"/>
                    <a:pt x="4741922" y="5511420"/>
                  </a:cubicBezTo>
                  <a:lnTo>
                    <a:pt x="4784179" y="5445022"/>
                  </a:lnTo>
                  <a:cubicBezTo>
                    <a:pt x="4787730" y="5439497"/>
                    <a:pt x="4791161" y="5433940"/>
                    <a:pt x="4794796" y="5428584"/>
                  </a:cubicBezTo>
                  <a:cubicBezTo>
                    <a:pt x="4798637" y="5423432"/>
                    <a:pt x="4803091" y="5418884"/>
                    <a:pt x="4807173" y="5413795"/>
                  </a:cubicBezTo>
                  <a:cubicBezTo>
                    <a:pt x="4815384" y="5403926"/>
                    <a:pt x="4822656" y="5393214"/>
                    <a:pt x="4830010" y="5382674"/>
                  </a:cubicBezTo>
                  <a:lnTo>
                    <a:pt x="4874298" y="5319323"/>
                  </a:lnTo>
                  <a:lnTo>
                    <a:pt x="4896484" y="5287734"/>
                  </a:lnTo>
                  <a:cubicBezTo>
                    <a:pt x="4903839" y="5277191"/>
                    <a:pt x="4911520" y="5266885"/>
                    <a:pt x="4918019" y="5255673"/>
                  </a:cubicBezTo>
                  <a:lnTo>
                    <a:pt x="4999238" y="5124058"/>
                  </a:lnTo>
                  <a:cubicBezTo>
                    <a:pt x="5102559" y="4945225"/>
                    <a:pt x="5185787" y="4753943"/>
                    <a:pt x="5251271" y="4554965"/>
                  </a:cubicBezTo>
                  <a:cubicBezTo>
                    <a:pt x="5259371" y="4530051"/>
                    <a:pt x="5268846" y="4505799"/>
                    <a:pt x="5276136" y="4480521"/>
                  </a:cubicBezTo>
                  <a:lnTo>
                    <a:pt x="5297442" y="4404389"/>
                  </a:lnTo>
                  <a:lnTo>
                    <a:pt x="5318953" y="4328458"/>
                  </a:lnTo>
                  <a:cubicBezTo>
                    <a:pt x="5322895" y="4315679"/>
                    <a:pt x="5325929" y="4303390"/>
                    <a:pt x="5328684" y="4291175"/>
                  </a:cubicBezTo>
                  <a:lnTo>
                    <a:pt x="5337470" y="4254522"/>
                  </a:lnTo>
                  <a:cubicBezTo>
                    <a:pt x="5343899" y="4230045"/>
                    <a:pt x="5348129" y="4205565"/>
                    <a:pt x="5353277" y="4181038"/>
                  </a:cubicBezTo>
                  <a:cubicBezTo>
                    <a:pt x="5358786" y="4156608"/>
                    <a:pt x="5362533" y="4132000"/>
                    <a:pt x="5366762" y="4107520"/>
                  </a:cubicBezTo>
                  <a:cubicBezTo>
                    <a:pt x="5368877" y="4095280"/>
                    <a:pt x="5371390" y="4083000"/>
                    <a:pt x="5373105" y="4070802"/>
                  </a:cubicBezTo>
                  <a:lnTo>
                    <a:pt x="5378288" y="4034066"/>
                  </a:lnTo>
                  <a:lnTo>
                    <a:pt x="5383471" y="3997331"/>
                  </a:lnTo>
                  <a:lnTo>
                    <a:pt x="5387373" y="3960547"/>
                  </a:lnTo>
                  <a:cubicBezTo>
                    <a:pt x="5408513" y="3764258"/>
                    <a:pt x="5404752" y="3567184"/>
                    <a:pt x="5375699" y="3369810"/>
                  </a:cubicBezTo>
                  <a:cubicBezTo>
                    <a:pt x="5347044" y="3172396"/>
                    <a:pt x="5293473" y="2975222"/>
                    <a:pt x="5225695" y="2777923"/>
                  </a:cubicBezTo>
                  <a:cubicBezTo>
                    <a:pt x="5157675" y="2580560"/>
                    <a:pt x="5075729" y="2382997"/>
                    <a:pt x="4989893" y="2181595"/>
                  </a:cubicBezTo>
                  <a:lnTo>
                    <a:pt x="4856777" y="1872581"/>
                  </a:lnTo>
                  <a:cubicBezTo>
                    <a:pt x="4811108" y="1763784"/>
                    <a:pt x="4768691" y="1655416"/>
                    <a:pt x="4729367" y="1547581"/>
                  </a:cubicBezTo>
                  <a:cubicBezTo>
                    <a:pt x="4650320" y="1331954"/>
                    <a:pt x="4585048" y="1118545"/>
                    <a:pt x="4510575" y="917244"/>
                  </a:cubicBezTo>
                  <a:cubicBezTo>
                    <a:pt x="4473339" y="816594"/>
                    <a:pt x="4433491" y="718925"/>
                    <a:pt x="4387446" y="626512"/>
                  </a:cubicBezTo>
                  <a:cubicBezTo>
                    <a:pt x="4341559" y="533993"/>
                    <a:pt x="4289352" y="446701"/>
                    <a:pt x="4227716" y="368510"/>
                  </a:cubicBezTo>
                  <a:cubicBezTo>
                    <a:pt x="4166554" y="290006"/>
                    <a:pt x="4096194" y="220222"/>
                    <a:pt x="4017774" y="161674"/>
                  </a:cubicBezTo>
                  <a:cubicBezTo>
                    <a:pt x="3939391" y="102989"/>
                    <a:pt x="3853034" y="55709"/>
                    <a:pt x="3761542" y="19860"/>
                  </a:cubicBezTo>
                  <a:lnTo>
                    <a:pt x="3727185" y="6533"/>
                  </a:lnTo>
                  <a:close/>
                  <a:moveTo>
                    <a:pt x="1325680" y="0"/>
                  </a:moveTo>
                  <a:lnTo>
                    <a:pt x="2347354" y="0"/>
                  </a:lnTo>
                  <a:lnTo>
                    <a:pt x="2262734" y="20581"/>
                  </a:lnTo>
                  <a:cubicBezTo>
                    <a:pt x="2164073" y="49233"/>
                    <a:pt x="2066423" y="82020"/>
                    <a:pt x="1969830" y="118108"/>
                  </a:cubicBezTo>
                  <a:cubicBezTo>
                    <a:pt x="1945675" y="127092"/>
                    <a:pt x="1921391" y="135598"/>
                    <a:pt x="1897367" y="145059"/>
                  </a:cubicBezTo>
                  <a:cubicBezTo>
                    <a:pt x="1873522" y="155302"/>
                    <a:pt x="1849679" y="165546"/>
                    <a:pt x="1825860" y="175210"/>
                  </a:cubicBezTo>
                  <a:lnTo>
                    <a:pt x="1754258" y="204746"/>
                  </a:lnTo>
                  <a:lnTo>
                    <a:pt x="1683442" y="237143"/>
                  </a:lnTo>
                  <a:cubicBezTo>
                    <a:pt x="1659851" y="247896"/>
                    <a:pt x="1636127" y="258172"/>
                    <a:pt x="1612330" y="268724"/>
                  </a:cubicBezTo>
                  <a:lnTo>
                    <a:pt x="1542244" y="303229"/>
                  </a:lnTo>
                  <a:lnTo>
                    <a:pt x="1471990" y="337395"/>
                  </a:lnTo>
                  <a:cubicBezTo>
                    <a:pt x="1448660" y="349103"/>
                    <a:pt x="1425927" y="362441"/>
                    <a:pt x="1402813" y="374794"/>
                  </a:cubicBezTo>
                  <a:lnTo>
                    <a:pt x="1333886" y="412702"/>
                  </a:lnTo>
                  <a:cubicBezTo>
                    <a:pt x="1310940" y="425394"/>
                    <a:pt x="1288842" y="440228"/>
                    <a:pt x="1266278" y="453907"/>
                  </a:cubicBezTo>
                  <a:lnTo>
                    <a:pt x="1199136" y="496266"/>
                  </a:lnTo>
                  <a:lnTo>
                    <a:pt x="1182302" y="506917"/>
                  </a:lnTo>
                  <a:lnTo>
                    <a:pt x="1166009" y="518449"/>
                  </a:lnTo>
                  <a:lnTo>
                    <a:pt x="1133302" y="541479"/>
                  </a:lnTo>
                  <a:lnTo>
                    <a:pt x="1067923" y="587403"/>
                  </a:lnTo>
                  <a:lnTo>
                    <a:pt x="1051509" y="598902"/>
                  </a:lnTo>
                  <a:lnTo>
                    <a:pt x="1035673" y="611145"/>
                  </a:lnTo>
                  <a:lnTo>
                    <a:pt x="1003878" y="635598"/>
                  </a:lnTo>
                  <a:cubicBezTo>
                    <a:pt x="961473" y="668248"/>
                    <a:pt x="918407" y="699983"/>
                    <a:pt x="877673" y="735582"/>
                  </a:cubicBezTo>
                  <a:cubicBezTo>
                    <a:pt x="711850" y="872792"/>
                    <a:pt x="555901" y="1026776"/>
                    <a:pt x="417533" y="1198720"/>
                  </a:cubicBezTo>
                  <a:cubicBezTo>
                    <a:pt x="278999" y="1370325"/>
                    <a:pt x="156917" y="1557820"/>
                    <a:pt x="54935" y="1756293"/>
                  </a:cubicBezTo>
                  <a:lnTo>
                    <a:pt x="17844" y="1831433"/>
                  </a:lnTo>
                  <a:lnTo>
                    <a:pt x="0" y="1869131"/>
                  </a:lnTo>
                  <a:lnTo>
                    <a:pt x="0" y="1198550"/>
                  </a:lnTo>
                  <a:lnTo>
                    <a:pt x="185957" y="961506"/>
                  </a:lnTo>
                  <a:cubicBezTo>
                    <a:pt x="342426" y="776600"/>
                    <a:pt x="509755" y="602849"/>
                    <a:pt x="689746" y="447064"/>
                  </a:cubicBezTo>
                  <a:cubicBezTo>
                    <a:pt x="733932" y="406795"/>
                    <a:pt x="780859" y="370795"/>
                    <a:pt x="827126" y="333881"/>
                  </a:cubicBezTo>
                  <a:cubicBezTo>
                    <a:pt x="872886" y="295949"/>
                    <a:pt x="921195" y="262526"/>
                    <a:pt x="968997" y="228085"/>
                  </a:cubicBezTo>
                  <a:lnTo>
                    <a:pt x="1004883" y="202373"/>
                  </a:lnTo>
                  <a:lnTo>
                    <a:pt x="1022826" y="189517"/>
                  </a:lnTo>
                  <a:lnTo>
                    <a:pt x="1041187" y="177509"/>
                  </a:lnTo>
                  <a:lnTo>
                    <a:pt x="1114760" y="129512"/>
                  </a:lnTo>
                  <a:cubicBezTo>
                    <a:pt x="1139435" y="113750"/>
                    <a:pt x="1163439" y="96630"/>
                    <a:pt x="1188498" y="81854"/>
                  </a:cubicBezTo>
                  <a:lnTo>
                    <a:pt x="1263461" y="36880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11EB1894-AC06-C516-F82C-9067A2AD7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5600" cy="6858000"/>
            </a:xfrm>
            <a:custGeom>
              <a:avLst/>
              <a:gdLst>
                <a:gd name="connsiteX0" fmla="*/ 0 w 6055600"/>
                <a:gd name="connsiteY0" fmla="*/ 5960220 h 6858000"/>
                <a:gd name="connsiteX1" fmla="*/ 36039 w 6055600"/>
                <a:gd name="connsiteY1" fmla="*/ 6002605 h 6858000"/>
                <a:gd name="connsiteX2" fmla="*/ 92950 w 6055600"/>
                <a:gd name="connsiteY2" fmla="*/ 6059050 h 6858000"/>
                <a:gd name="connsiteX3" fmla="*/ 153706 w 6055600"/>
                <a:gd name="connsiteY3" fmla="*/ 6111427 h 6858000"/>
                <a:gd name="connsiteX4" fmla="*/ 216806 w 6055600"/>
                <a:gd name="connsiteY4" fmla="*/ 6161603 h 6858000"/>
                <a:gd name="connsiteX5" fmla="*/ 281945 w 6055600"/>
                <a:gd name="connsiteY5" fmla="*/ 6209777 h 6858000"/>
                <a:gd name="connsiteX6" fmla="*/ 553337 w 6055600"/>
                <a:gd name="connsiteY6" fmla="*/ 6391500 h 6858000"/>
                <a:gd name="connsiteX7" fmla="*/ 690543 w 6055600"/>
                <a:gd name="connsiteY7" fmla="*/ 6481634 h 6858000"/>
                <a:gd name="connsiteX8" fmla="*/ 827127 w 6055600"/>
                <a:gd name="connsiteY8" fmla="*/ 6573159 h 6858000"/>
                <a:gd name="connsiteX9" fmla="*/ 1095915 w 6055600"/>
                <a:gd name="connsiteY9" fmla="*/ 6762202 h 6858000"/>
                <a:gd name="connsiteX10" fmla="*/ 1224853 w 6055600"/>
                <a:gd name="connsiteY10" fmla="*/ 6858000 h 6858000"/>
                <a:gd name="connsiteX11" fmla="*/ 1154072 w 6055600"/>
                <a:gd name="connsiteY11" fmla="*/ 6858000 h 6858000"/>
                <a:gd name="connsiteX12" fmla="*/ 1073489 w 6055600"/>
                <a:gd name="connsiteY12" fmla="*/ 6799140 h 6858000"/>
                <a:gd name="connsiteX13" fmla="*/ 800175 w 6055600"/>
                <a:gd name="connsiteY13" fmla="*/ 6620441 h 6858000"/>
                <a:gd name="connsiteX14" fmla="*/ 231518 w 6055600"/>
                <a:gd name="connsiteY14" fmla="*/ 6299323 h 6858000"/>
                <a:gd name="connsiteX15" fmla="*/ 160401 w 6055600"/>
                <a:gd name="connsiteY15" fmla="*/ 6256627 h 6858000"/>
                <a:gd name="connsiteX16" fmla="*/ 89697 w 6055600"/>
                <a:gd name="connsiteY16" fmla="*/ 6211916 h 6858000"/>
                <a:gd name="connsiteX17" fmla="*/ 20148 w 6055600"/>
                <a:gd name="connsiteY17" fmla="*/ 6163835 h 6858000"/>
                <a:gd name="connsiteX18" fmla="*/ 0 w 6055600"/>
                <a:gd name="connsiteY18" fmla="*/ 6147796 h 6858000"/>
                <a:gd name="connsiteX19" fmla="*/ 3748345 w 6055600"/>
                <a:gd name="connsiteY19" fmla="*/ 0 h 6858000"/>
                <a:gd name="connsiteX20" fmla="*/ 4277792 w 6055600"/>
                <a:gd name="connsiteY20" fmla="*/ 0 h 6858000"/>
                <a:gd name="connsiteX21" fmla="*/ 4339531 w 6055600"/>
                <a:gd name="connsiteY21" fmla="*/ 40262 h 6858000"/>
                <a:gd name="connsiteX22" fmla="*/ 4476306 w 6055600"/>
                <a:gd name="connsiteY22" fmla="*/ 153922 h 6858000"/>
                <a:gd name="connsiteX23" fmla="*/ 4713639 w 6055600"/>
                <a:gd name="connsiteY23" fmla="*/ 422076 h 6858000"/>
                <a:gd name="connsiteX24" fmla="*/ 4906991 w 6055600"/>
                <a:gd name="connsiteY24" fmla="*/ 723463 h 6858000"/>
                <a:gd name="connsiteX25" fmla="*/ 5070511 w 6055600"/>
                <a:gd name="connsiteY25" fmla="*/ 1037524 h 6858000"/>
                <a:gd name="connsiteX26" fmla="*/ 5219493 w 6055600"/>
                <a:gd name="connsiteY26" fmla="*/ 1352079 h 6858000"/>
                <a:gd name="connsiteX27" fmla="*/ 5367779 w 6055600"/>
                <a:gd name="connsiteY27" fmla="*/ 1658945 h 6858000"/>
                <a:gd name="connsiteX28" fmla="*/ 5446095 w 6055600"/>
                <a:gd name="connsiteY28" fmla="*/ 1811301 h 6858000"/>
                <a:gd name="connsiteX29" fmla="*/ 5525115 w 6055600"/>
                <a:gd name="connsiteY29" fmla="*/ 1967103 h 6858000"/>
                <a:gd name="connsiteX30" fmla="*/ 5816642 w 6055600"/>
                <a:gd name="connsiteY30" fmla="*/ 2618837 h 6858000"/>
                <a:gd name="connsiteX31" fmla="*/ 6015787 w 6055600"/>
                <a:gd name="connsiteY31" fmla="*/ 3339957 h 6858000"/>
                <a:gd name="connsiteX32" fmla="*/ 6054206 w 6055600"/>
                <a:gd name="connsiteY32" fmla="*/ 3727239 h 6858000"/>
                <a:gd name="connsiteX33" fmla="*/ 6039811 w 6055600"/>
                <a:gd name="connsiteY33" fmla="*/ 4122735 h 6858000"/>
                <a:gd name="connsiteX34" fmla="*/ 5971601 w 6055600"/>
                <a:gd name="connsiteY34" fmla="*/ 4514288 h 6858000"/>
                <a:gd name="connsiteX35" fmla="*/ 5946751 w 6055600"/>
                <a:gd name="connsiteY35" fmla="*/ 4609838 h 6858000"/>
                <a:gd name="connsiteX36" fmla="*/ 5919986 w 6055600"/>
                <a:gd name="connsiteY36" fmla="*/ 4703178 h 6858000"/>
                <a:gd name="connsiteX37" fmla="*/ 5890731 w 6055600"/>
                <a:gd name="connsiteY37" fmla="*/ 4795992 h 6858000"/>
                <a:gd name="connsiteX38" fmla="*/ 5859058 w 6055600"/>
                <a:gd name="connsiteY38" fmla="*/ 4888015 h 6858000"/>
                <a:gd name="connsiteX39" fmla="*/ 5525053 w 6055600"/>
                <a:gd name="connsiteY39" fmla="*/ 5588449 h 6858000"/>
                <a:gd name="connsiteX40" fmla="*/ 5058962 w 6055600"/>
                <a:gd name="connsiteY40" fmla="*/ 6189929 h 6858000"/>
                <a:gd name="connsiteX41" fmla="*/ 4787706 w 6055600"/>
                <a:gd name="connsiteY41" fmla="*/ 6442985 h 6858000"/>
                <a:gd name="connsiteX42" fmla="*/ 4498686 w 6055600"/>
                <a:gd name="connsiteY42" fmla="*/ 6663678 h 6858000"/>
                <a:gd name="connsiteX43" fmla="*/ 4197167 w 6055600"/>
                <a:gd name="connsiteY43" fmla="*/ 6854053 h 6858000"/>
                <a:gd name="connsiteX44" fmla="*/ 4189720 w 6055600"/>
                <a:gd name="connsiteY44" fmla="*/ 6858000 h 6858000"/>
                <a:gd name="connsiteX45" fmla="*/ 3651929 w 6055600"/>
                <a:gd name="connsiteY45" fmla="*/ 6858000 h 6858000"/>
                <a:gd name="connsiteX46" fmla="*/ 3789040 w 6055600"/>
                <a:gd name="connsiteY46" fmla="*/ 6778034 h 6858000"/>
                <a:gd name="connsiteX47" fmla="*/ 4335568 w 6055600"/>
                <a:gd name="connsiteY47" fmla="*/ 6382709 h 6858000"/>
                <a:gd name="connsiteX48" fmla="*/ 4586923 w 6055600"/>
                <a:gd name="connsiteY48" fmla="*/ 6158577 h 6858000"/>
                <a:gd name="connsiteX49" fmla="*/ 4819585 w 6055600"/>
                <a:gd name="connsiteY49" fmla="*/ 5915847 h 6858000"/>
                <a:gd name="connsiteX50" fmla="*/ 5214727 w 6055600"/>
                <a:gd name="connsiteY50" fmla="*/ 5371094 h 6858000"/>
                <a:gd name="connsiteX51" fmla="*/ 5495409 w 6055600"/>
                <a:gd name="connsiteY51" fmla="*/ 4752778 h 6858000"/>
                <a:gd name="connsiteX52" fmla="*/ 5522322 w 6055600"/>
                <a:gd name="connsiteY52" fmla="*/ 4671511 h 6858000"/>
                <a:gd name="connsiteX53" fmla="*/ 5547631 w 6055600"/>
                <a:gd name="connsiteY53" fmla="*/ 4589675 h 6858000"/>
                <a:gd name="connsiteX54" fmla="*/ 5570792 w 6055600"/>
                <a:gd name="connsiteY54" fmla="*/ 4506978 h 6858000"/>
                <a:gd name="connsiteX55" fmla="*/ 5591541 w 6055600"/>
                <a:gd name="connsiteY55" fmla="*/ 4425334 h 6858000"/>
                <a:gd name="connsiteX56" fmla="*/ 5649500 w 6055600"/>
                <a:gd name="connsiteY56" fmla="*/ 4097286 h 6858000"/>
                <a:gd name="connsiteX57" fmla="*/ 5637615 w 6055600"/>
                <a:gd name="connsiteY57" fmla="*/ 3437524 h 6858000"/>
                <a:gd name="connsiteX58" fmla="*/ 5475454 w 6055600"/>
                <a:gd name="connsiteY58" fmla="*/ 2791575 h 6858000"/>
                <a:gd name="connsiteX59" fmla="*/ 5217600 w 6055600"/>
                <a:gd name="connsiteY59" fmla="*/ 2164719 h 6858000"/>
                <a:gd name="connsiteX60" fmla="*/ 5144941 w 6055600"/>
                <a:gd name="connsiteY60" fmla="*/ 2009490 h 6858000"/>
                <a:gd name="connsiteX61" fmla="*/ 5070052 w 6055600"/>
                <a:gd name="connsiteY61" fmla="*/ 1851823 h 6858000"/>
                <a:gd name="connsiteX62" fmla="*/ 4926984 w 6055600"/>
                <a:gd name="connsiteY62" fmla="*/ 1529226 h 6858000"/>
                <a:gd name="connsiteX63" fmla="*/ 4790925 w 6055600"/>
                <a:gd name="connsiteY63" fmla="*/ 1209923 h 6858000"/>
                <a:gd name="connsiteX64" fmla="*/ 4650559 w 6055600"/>
                <a:gd name="connsiteY64" fmla="*/ 902490 h 6858000"/>
                <a:gd name="connsiteX65" fmla="*/ 4491930 w 6055600"/>
                <a:gd name="connsiteY65" fmla="*/ 616919 h 6858000"/>
                <a:gd name="connsiteX66" fmla="*/ 4302323 w 6055600"/>
                <a:gd name="connsiteY66" fmla="*/ 366083 h 6858000"/>
                <a:gd name="connsiteX67" fmla="*/ 4072203 w 6055600"/>
                <a:gd name="connsiteY67" fmla="*/ 164982 h 6858000"/>
                <a:gd name="connsiteX68" fmla="*/ 3803964 w 6055600"/>
                <a:gd name="connsiteY68" fmla="*/ 21052 h 6858000"/>
                <a:gd name="connsiteX69" fmla="*/ 3768314 w 6055600"/>
                <a:gd name="connsiteY69" fmla="*/ 6826 h 6858000"/>
                <a:gd name="connsiteX70" fmla="*/ 1589779 w 6055600"/>
                <a:gd name="connsiteY70" fmla="*/ 0 h 6858000"/>
                <a:gd name="connsiteX71" fmla="*/ 1918056 w 6055600"/>
                <a:gd name="connsiteY71" fmla="*/ 0 h 6858000"/>
                <a:gd name="connsiteX72" fmla="*/ 1764243 w 6055600"/>
                <a:gd name="connsiteY72" fmla="*/ 55145 h 6858000"/>
                <a:gd name="connsiteX73" fmla="*/ 1313330 w 6055600"/>
                <a:gd name="connsiteY73" fmla="*/ 274424 h 6858000"/>
                <a:gd name="connsiteX74" fmla="*/ 295673 w 6055600"/>
                <a:gd name="connsiteY74" fmla="*/ 1187630 h 6858000"/>
                <a:gd name="connsiteX75" fmla="*/ 96207 w 6055600"/>
                <a:gd name="connsiteY75" fmla="*/ 1474327 h 6858000"/>
                <a:gd name="connsiteX76" fmla="*/ 0 w 6055600"/>
                <a:gd name="connsiteY76" fmla="*/ 1641460 h 6858000"/>
                <a:gd name="connsiteX77" fmla="*/ 0 w 6055600"/>
                <a:gd name="connsiteY77" fmla="*/ 1224218 h 6858000"/>
                <a:gd name="connsiteX78" fmla="*/ 150937 w 6055600"/>
                <a:gd name="connsiteY78" fmla="*/ 1040975 h 6858000"/>
                <a:gd name="connsiteX79" fmla="*/ 1264907 w 6055600"/>
                <a:gd name="connsiteY79" fmla="*/ 158248 h 6858000"/>
                <a:gd name="connsiteX80" fmla="*/ 1575167 w 6055600"/>
                <a:gd name="connsiteY80" fmla="*/ 567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055600" h="6858000">
                  <a:moveTo>
                    <a:pt x="0" y="5960220"/>
                  </a:moveTo>
                  <a:lnTo>
                    <a:pt x="36039" y="6002605"/>
                  </a:lnTo>
                  <a:cubicBezTo>
                    <a:pt x="54896" y="6021530"/>
                    <a:pt x="73635" y="6040425"/>
                    <a:pt x="92950" y="6059050"/>
                  </a:cubicBezTo>
                  <a:lnTo>
                    <a:pt x="153706" y="6111427"/>
                  </a:lnTo>
                  <a:cubicBezTo>
                    <a:pt x="173546" y="6129485"/>
                    <a:pt x="195722" y="6144912"/>
                    <a:pt x="216806" y="6161603"/>
                  </a:cubicBezTo>
                  <a:cubicBezTo>
                    <a:pt x="238229" y="6177961"/>
                    <a:pt x="259466" y="6194551"/>
                    <a:pt x="281945" y="6209777"/>
                  </a:cubicBezTo>
                  <a:cubicBezTo>
                    <a:pt x="369940" y="6272709"/>
                    <a:pt x="461791" y="6332004"/>
                    <a:pt x="553337" y="6391500"/>
                  </a:cubicBezTo>
                  <a:lnTo>
                    <a:pt x="690543" y="6481634"/>
                  </a:lnTo>
                  <a:lnTo>
                    <a:pt x="827127" y="6573159"/>
                  </a:lnTo>
                  <a:cubicBezTo>
                    <a:pt x="917674" y="6634511"/>
                    <a:pt x="1007156" y="6697737"/>
                    <a:pt x="1095915" y="6762202"/>
                  </a:cubicBezTo>
                  <a:lnTo>
                    <a:pt x="1224853" y="6858000"/>
                  </a:lnTo>
                  <a:lnTo>
                    <a:pt x="1154072" y="6858000"/>
                  </a:lnTo>
                  <a:lnTo>
                    <a:pt x="1073489" y="6799140"/>
                  </a:lnTo>
                  <a:cubicBezTo>
                    <a:pt x="983882" y="6736908"/>
                    <a:pt x="892851" y="6677125"/>
                    <a:pt x="800175" y="6620441"/>
                  </a:cubicBezTo>
                  <a:cubicBezTo>
                    <a:pt x="615108" y="6506015"/>
                    <a:pt x="422939" y="6407807"/>
                    <a:pt x="231518" y="6299323"/>
                  </a:cubicBezTo>
                  <a:cubicBezTo>
                    <a:pt x="207467" y="6286226"/>
                    <a:pt x="184098" y="6271045"/>
                    <a:pt x="160401" y="6256627"/>
                  </a:cubicBezTo>
                  <a:cubicBezTo>
                    <a:pt x="136809" y="6241811"/>
                    <a:pt x="112558" y="6228518"/>
                    <a:pt x="89697" y="6211916"/>
                  </a:cubicBezTo>
                  <a:lnTo>
                    <a:pt x="20148" y="6163835"/>
                  </a:lnTo>
                  <a:lnTo>
                    <a:pt x="0" y="6147796"/>
                  </a:lnTo>
                  <a:close/>
                  <a:moveTo>
                    <a:pt x="3748345" y="0"/>
                  </a:moveTo>
                  <a:lnTo>
                    <a:pt x="4277792" y="0"/>
                  </a:lnTo>
                  <a:lnTo>
                    <a:pt x="4339531" y="40262"/>
                  </a:lnTo>
                  <a:cubicBezTo>
                    <a:pt x="4386991" y="75346"/>
                    <a:pt x="4432680" y="113353"/>
                    <a:pt x="4476306" y="153922"/>
                  </a:cubicBezTo>
                  <a:cubicBezTo>
                    <a:pt x="4563779" y="234693"/>
                    <a:pt x="4642423" y="325982"/>
                    <a:pt x="4713639" y="422076"/>
                  </a:cubicBezTo>
                  <a:cubicBezTo>
                    <a:pt x="4784481" y="518635"/>
                    <a:pt x="4848552" y="619893"/>
                    <a:pt x="4906991" y="723463"/>
                  </a:cubicBezTo>
                  <a:cubicBezTo>
                    <a:pt x="4965582" y="826932"/>
                    <a:pt x="5019421" y="932243"/>
                    <a:pt x="5070511" y="1037524"/>
                  </a:cubicBezTo>
                  <a:cubicBezTo>
                    <a:pt x="5121871" y="1142738"/>
                    <a:pt x="5170833" y="1248016"/>
                    <a:pt x="5219493" y="1352079"/>
                  </a:cubicBezTo>
                  <a:cubicBezTo>
                    <a:pt x="5268459" y="1455943"/>
                    <a:pt x="5317204" y="1558756"/>
                    <a:pt x="5367779" y="1658945"/>
                  </a:cubicBezTo>
                  <a:lnTo>
                    <a:pt x="5446095" y="1811301"/>
                  </a:lnTo>
                  <a:cubicBezTo>
                    <a:pt x="5472584" y="1862992"/>
                    <a:pt x="5498885" y="1914915"/>
                    <a:pt x="5525115" y="1967103"/>
                  </a:cubicBezTo>
                  <a:cubicBezTo>
                    <a:pt x="5629428" y="2176256"/>
                    <a:pt x="5730254" y="2391411"/>
                    <a:pt x="5816642" y="2618837"/>
                  </a:cubicBezTo>
                  <a:cubicBezTo>
                    <a:pt x="5902562" y="2846137"/>
                    <a:pt x="5974641" y="3086291"/>
                    <a:pt x="6015787" y="3339957"/>
                  </a:cubicBezTo>
                  <a:cubicBezTo>
                    <a:pt x="6036373" y="3466512"/>
                    <a:pt x="6050262" y="3596084"/>
                    <a:pt x="6054206" y="3727239"/>
                  </a:cubicBezTo>
                  <a:cubicBezTo>
                    <a:pt x="6058266" y="3858425"/>
                    <a:pt x="6053460" y="3990915"/>
                    <a:pt x="6039811" y="4122735"/>
                  </a:cubicBezTo>
                  <a:cubicBezTo>
                    <a:pt x="6026397" y="4254618"/>
                    <a:pt x="6002552" y="4385688"/>
                    <a:pt x="5971601" y="4514288"/>
                  </a:cubicBezTo>
                  <a:cubicBezTo>
                    <a:pt x="5963342" y="4546050"/>
                    <a:pt x="5955885" y="4579019"/>
                    <a:pt x="5946751" y="4609838"/>
                  </a:cubicBezTo>
                  <a:lnTo>
                    <a:pt x="5919986" y="4703178"/>
                  </a:lnTo>
                  <a:lnTo>
                    <a:pt x="5890731" y="4795992"/>
                  </a:lnTo>
                  <a:cubicBezTo>
                    <a:pt x="5880825" y="4826888"/>
                    <a:pt x="5869667" y="4857307"/>
                    <a:pt x="5859058" y="4888015"/>
                  </a:cubicBezTo>
                  <a:cubicBezTo>
                    <a:pt x="5772112" y="5132558"/>
                    <a:pt x="5660551" y="5369373"/>
                    <a:pt x="5525053" y="5588449"/>
                  </a:cubicBezTo>
                  <a:cubicBezTo>
                    <a:pt x="5389674" y="5807557"/>
                    <a:pt x="5232835" y="6010440"/>
                    <a:pt x="5058962" y="6189929"/>
                  </a:cubicBezTo>
                  <a:cubicBezTo>
                    <a:pt x="4972125" y="6279771"/>
                    <a:pt x="4880998" y="6363650"/>
                    <a:pt x="4787706" y="6442985"/>
                  </a:cubicBezTo>
                  <a:cubicBezTo>
                    <a:pt x="4693655" y="6521410"/>
                    <a:pt x="4597439" y="6595290"/>
                    <a:pt x="4498686" y="6663678"/>
                  </a:cubicBezTo>
                  <a:cubicBezTo>
                    <a:pt x="4399893" y="6731984"/>
                    <a:pt x="4299240" y="6795191"/>
                    <a:pt x="4197167" y="6854053"/>
                  </a:cubicBezTo>
                  <a:lnTo>
                    <a:pt x="4189720" y="6858000"/>
                  </a:lnTo>
                  <a:lnTo>
                    <a:pt x="3651929" y="6858000"/>
                  </a:lnTo>
                  <a:lnTo>
                    <a:pt x="3789040" y="6778034"/>
                  </a:lnTo>
                  <a:cubicBezTo>
                    <a:pt x="3978462" y="6656931"/>
                    <a:pt x="4162446" y="6525734"/>
                    <a:pt x="4335568" y="6382709"/>
                  </a:cubicBezTo>
                  <a:cubicBezTo>
                    <a:pt x="4422084" y="6310901"/>
                    <a:pt x="4506335" y="6236787"/>
                    <a:pt x="4586923" y="6158577"/>
                  </a:cubicBezTo>
                  <a:cubicBezTo>
                    <a:pt x="4668153" y="6081248"/>
                    <a:pt x="4745649" y="6000086"/>
                    <a:pt x="4819585" y="5915847"/>
                  </a:cubicBezTo>
                  <a:cubicBezTo>
                    <a:pt x="4967573" y="5747401"/>
                    <a:pt x="5101426" y="5566247"/>
                    <a:pt x="5214727" y="5371094"/>
                  </a:cubicBezTo>
                  <a:cubicBezTo>
                    <a:pt x="5327795" y="5175879"/>
                    <a:pt x="5421090" y="4968427"/>
                    <a:pt x="5495409" y="4752778"/>
                  </a:cubicBezTo>
                  <a:cubicBezTo>
                    <a:pt x="5504291" y="4725712"/>
                    <a:pt x="5513872" y="4698834"/>
                    <a:pt x="5522322" y="4671511"/>
                  </a:cubicBezTo>
                  <a:lnTo>
                    <a:pt x="5547631" y="4589675"/>
                  </a:lnTo>
                  <a:lnTo>
                    <a:pt x="5570792" y="4506978"/>
                  </a:lnTo>
                  <a:cubicBezTo>
                    <a:pt x="5578845" y="4479265"/>
                    <a:pt x="5584485" y="4452605"/>
                    <a:pt x="5591541" y="4425334"/>
                  </a:cubicBezTo>
                  <a:cubicBezTo>
                    <a:pt x="5618002" y="4316765"/>
                    <a:pt x="5636850" y="4207148"/>
                    <a:pt x="5649500" y="4097286"/>
                  </a:cubicBezTo>
                  <a:cubicBezTo>
                    <a:pt x="5674602" y="3877368"/>
                    <a:pt x="5668749" y="3656091"/>
                    <a:pt x="5637615" y="3437524"/>
                  </a:cubicBezTo>
                  <a:cubicBezTo>
                    <a:pt x="5605861" y="3218934"/>
                    <a:pt x="5549060" y="3003118"/>
                    <a:pt x="5475454" y="2791575"/>
                  </a:cubicBezTo>
                  <a:cubicBezTo>
                    <a:pt x="5402070" y="2579668"/>
                    <a:pt x="5313111" y="2371656"/>
                    <a:pt x="5217600" y="2164719"/>
                  </a:cubicBezTo>
                  <a:cubicBezTo>
                    <a:pt x="5193627" y="2112994"/>
                    <a:pt x="5169419" y="2061207"/>
                    <a:pt x="5144941" y="2009490"/>
                  </a:cubicBezTo>
                  <a:lnTo>
                    <a:pt x="5070052" y="1851823"/>
                  </a:lnTo>
                  <a:cubicBezTo>
                    <a:pt x="5020031" y="1744421"/>
                    <a:pt x="4972748" y="1636620"/>
                    <a:pt x="4926984" y="1529226"/>
                  </a:cubicBezTo>
                  <a:lnTo>
                    <a:pt x="4790925" y="1209923"/>
                  </a:lnTo>
                  <a:cubicBezTo>
                    <a:pt x="4745458" y="1105158"/>
                    <a:pt x="4699567" y="1001976"/>
                    <a:pt x="4650559" y="902490"/>
                  </a:cubicBezTo>
                  <a:cubicBezTo>
                    <a:pt x="4601243" y="803205"/>
                    <a:pt x="4549606" y="706978"/>
                    <a:pt x="4491930" y="616919"/>
                  </a:cubicBezTo>
                  <a:cubicBezTo>
                    <a:pt x="4434712" y="526559"/>
                    <a:pt x="4372370" y="441762"/>
                    <a:pt x="4302323" y="366083"/>
                  </a:cubicBezTo>
                  <a:cubicBezTo>
                    <a:pt x="4232428" y="290304"/>
                    <a:pt x="4155542" y="222846"/>
                    <a:pt x="4072203" y="164982"/>
                  </a:cubicBezTo>
                  <a:cubicBezTo>
                    <a:pt x="3988864" y="107118"/>
                    <a:pt x="3898693" y="59316"/>
                    <a:pt x="3803964" y="21052"/>
                  </a:cubicBezTo>
                  <a:lnTo>
                    <a:pt x="3768314" y="6826"/>
                  </a:lnTo>
                  <a:close/>
                  <a:moveTo>
                    <a:pt x="1589779" y="0"/>
                  </a:moveTo>
                  <a:lnTo>
                    <a:pt x="1918056" y="0"/>
                  </a:lnTo>
                  <a:lnTo>
                    <a:pt x="1764243" y="55145"/>
                  </a:lnTo>
                  <a:cubicBezTo>
                    <a:pt x="1609764" y="115414"/>
                    <a:pt x="1458840" y="188978"/>
                    <a:pt x="1313330" y="274424"/>
                  </a:cubicBezTo>
                  <a:cubicBezTo>
                    <a:pt x="924625" y="501532"/>
                    <a:pt x="576885" y="817476"/>
                    <a:pt x="295673" y="1187630"/>
                  </a:cubicBezTo>
                  <a:cubicBezTo>
                    <a:pt x="225216" y="1280162"/>
                    <a:pt x="158640" y="1375858"/>
                    <a:pt x="96207" y="1474327"/>
                  </a:cubicBezTo>
                  <a:lnTo>
                    <a:pt x="0" y="1641460"/>
                  </a:lnTo>
                  <a:lnTo>
                    <a:pt x="0" y="1224218"/>
                  </a:lnTo>
                  <a:lnTo>
                    <a:pt x="150937" y="1040975"/>
                  </a:lnTo>
                  <a:cubicBezTo>
                    <a:pt x="478530" y="677729"/>
                    <a:pt x="858178" y="381092"/>
                    <a:pt x="1264907" y="158248"/>
                  </a:cubicBezTo>
                  <a:cubicBezTo>
                    <a:pt x="1366631" y="102619"/>
                    <a:pt x="1470177" y="51760"/>
                    <a:pt x="1575167" y="567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126E047F-C68B-94D3-71C2-4B6C4BF9B5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95" y="1606803"/>
            <a:ext cx="3785616" cy="36436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125F1A-302E-CC61-701E-85DAFB395C39}"/>
              </a:ext>
            </a:extLst>
          </p:cNvPr>
          <p:cNvSpPr txBox="1"/>
          <p:nvPr/>
        </p:nvSpPr>
        <p:spPr>
          <a:xfrm>
            <a:off x="6621071" y="2421683"/>
            <a:ext cx="5457047" cy="33534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C00000"/>
                </a:solidFill>
              </a:rPr>
              <a:t>Problem: </a:t>
            </a:r>
            <a:r>
              <a:rPr lang="en-US" sz="1400" b="1" dirty="0"/>
              <a:t>memory size </a:t>
            </a:r>
            <a:r>
              <a:rPr lang="en-US" sz="1400" dirty="0"/>
              <a:t>of ATmega328p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ATmega328P has </a:t>
            </a:r>
            <a:r>
              <a:rPr lang="en-US" sz="1400" b="1" dirty="0">
                <a:solidFill>
                  <a:schemeClr val="tx2"/>
                </a:solidFill>
              </a:rPr>
              <a:t>2KB SRAM </a:t>
            </a:r>
            <a:r>
              <a:rPr lang="en-US" sz="1400" dirty="0">
                <a:solidFill>
                  <a:schemeClr val="tx2"/>
                </a:solidFill>
              </a:rPr>
              <a:t>whilst there are </a:t>
            </a:r>
            <a:r>
              <a:rPr lang="en-US" sz="1400" b="1" dirty="0">
                <a:solidFill>
                  <a:schemeClr val="tx2"/>
                </a:solidFill>
              </a:rPr>
              <a:t>4096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b="1" dirty="0">
                <a:solidFill>
                  <a:schemeClr val="tx2"/>
                </a:solidFill>
              </a:rPr>
              <a:t>addresses</a:t>
            </a:r>
            <a:r>
              <a:rPr lang="en-US" sz="1400" dirty="0">
                <a:solidFill>
                  <a:schemeClr val="tx2"/>
                </a:solidFill>
              </a:rPr>
              <a:t> on the LED matrix (64^2).</a:t>
            </a:r>
            <a:r>
              <a:rPr lang="en-US" sz="1400" b="1" dirty="0">
                <a:solidFill>
                  <a:schemeClr val="tx2"/>
                </a:solidFill>
              </a:rPr>
              <a:t> </a:t>
            </a:r>
            <a:r>
              <a:rPr lang="en-US" sz="1400" dirty="0">
                <a:solidFill>
                  <a:schemeClr val="tx2"/>
                </a:solidFill>
              </a:rPr>
              <a:t>Ultimately, the ATmega328p is </a:t>
            </a:r>
            <a:r>
              <a:rPr lang="en-US" sz="1400" b="1" dirty="0">
                <a:solidFill>
                  <a:schemeClr val="tx2"/>
                </a:solidFill>
              </a:rPr>
              <a:t>NOT COMPATIBLE</a:t>
            </a:r>
            <a:r>
              <a:rPr lang="en-US" sz="1400" dirty="0">
                <a:solidFill>
                  <a:schemeClr val="tx2"/>
                </a:solidFill>
              </a:rPr>
              <a:t> with any 64x64 led matrix due to its limited address space. 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3"/>
                </a:solidFill>
              </a:rPr>
              <a:t>Solution:</a:t>
            </a:r>
            <a:r>
              <a:rPr lang="en-US" sz="1400" dirty="0">
                <a:solidFill>
                  <a:schemeClr val="accent3"/>
                </a:solidFill>
              </a:rPr>
              <a:t> </a:t>
            </a:r>
            <a:r>
              <a:rPr lang="en-US" sz="1400" dirty="0"/>
              <a:t>use adequate microcontroller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An easy alternative (and a microcontroller that we have on hand already) is the </a:t>
            </a:r>
            <a:r>
              <a:rPr lang="en-US" sz="1400" b="1" dirty="0"/>
              <a:t>ESP32. </a:t>
            </a:r>
            <a:r>
              <a:rPr lang="en-US" sz="1400" dirty="0"/>
              <a:t>The ESP-Wroom-32 has</a:t>
            </a:r>
            <a:r>
              <a:rPr lang="en-US" sz="1400" b="1" dirty="0"/>
              <a:t> 512MB</a:t>
            </a:r>
            <a:r>
              <a:rPr lang="en-US" sz="1400" dirty="0"/>
              <a:t> of RAM, which can access the 4096 led addresses in the matrix… and more.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b="1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3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49440A-6DB6-63FF-03B4-ABBEB6295D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C62CEAC-6C17-7EFA-1017-97BB00815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-383626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ESP-32 Specs: </a:t>
            </a:r>
          </a:p>
        </p:txBody>
      </p:sp>
      <p:sp>
        <p:nvSpPr>
          <p:cNvPr id="89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A93F3-32B1-0D13-656E-BD739C21CD2D}"/>
              </a:ext>
            </a:extLst>
          </p:cNvPr>
          <p:cNvSpPr txBox="1"/>
          <p:nvPr/>
        </p:nvSpPr>
        <p:spPr>
          <a:xfrm>
            <a:off x="640080" y="1238319"/>
            <a:ext cx="6894576" cy="348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Datasheet: </a:t>
            </a:r>
            <a:r>
              <a:rPr lang="en-US" sz="2200" dirty="0">
                <a:hlinkClick r:id="rId2"/>
              </a:rPr>
              <a:t>ESP-WROOM-32</a:t>
            </a:r>
            <a:endParaRPr lang="en-US" sz="22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/>
              <a:t>Blog featuring esp32 to 64x64 lcd : </a:t>
            </a:r>
            <a:r>
              <a:rPr lang="en-US" sz="2200" dirty="0">
                <a:hlinkClick r:id="rId3"/>
              </a:rPr>
              <a:t>Waveshare</a:t>
            </a:r>
            <a:endParaRPr lang="en-US" sz="22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2E0CAFA-B058-43B3-9A00-DEF59A4871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52" y="2206473"/>
            <a:ext cx="9313303" cy="42142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C2848336-34FB-2AF2-B727-2D08A4B9DD56}"/>
                  </a:ext>
                </a:extLst>
              </p14:cNvPr>
              <p14:cNvContentPartPr/>
              <p14:nvPr/>
            </p14:nvContentPartPr>
            <p14:xfrm>
              <a:off x="1199697" y="4004732"/>
              <a:ext cx="4120447" cy="88296"/>
            </p14:xfrm>
          </p:contentPart>
        </mc:Choice>
        <mc:Fallback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C2848336-34FB-2AF2-B727-2D08A4B9DD5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45698" y="3896171"/>
                <a:ext cx="4228084" cy="3050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6968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F489AA-B3E1-08FB-6836-0942862D3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CFCFD41-FD33-D187-15B8-37CA5B206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-544761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Compromise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407309-3DAD-4302-A0E9-1D91491B004E}"/>
              </a:ext>
            </a:extLst>
          </p:cNvPr>
          <p:cNvSpPr txBox="1"/>
          <p:nvPr/>
        </p:nvSpPr>
        <p:spPr>
          <a:xfrm>
            <a:off x="640080" y="1238319"/>
            <a:ext cx="10595956" cy="1054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200" dirty="0"/>
              <a:t>UART pins would be open after connecting ESP32 to the LED matrix, which we could </a:t>
            </a:r>
            <a:r>
              <a:rPr lang="en-US" sz="2200" b="1" dirty="0"/>
              <a:t>connect to our Arduino </a:t>
            </a:r>
            <a:r>
              <a:rPr lang="en-US" sz="2200" dirty="0"/>
              <a:t>with other sensors.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A6855B-BAA9-8A7F-FDFF-4977C6E803C1}"/>
              </a:ext>
            </a:extLst>
          </p:cNvPr>
          <p:cNvSpPr/>
          <p:nvPr/>
        </p:nvSpPr>
        <p:spPr>
          <a:xfrm>
            <a:off x="471609" y="2220329"/>
            <a:ext cx="2395837" cy="5126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4E9D2F-97DC-905F-D8FB-A547AC96F090}"/>
              </a:ext>
            </a:extLst>
          </p:cNvPr>
          <p:cNvSpPr txBox="1"/>
          <p:nvPr/>
        </p:nvSpPr>
        <p:spPr>
          <a:xfrm>
            <a:off x="640080" y="2495757"/>
            <a:ext cx="10595956" cy="10546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A7A0A2-7B57-808D-4B45-1F1C351FC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13" y="2474516"/>
            <a:ext cx="5205278" cy="2362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AA0549-7744-7A6A-661C-F16758421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7118" y="1937893"/>
            <a:ext cx="5517995" cy="36762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1F3B0D-3DE6-935F-8193-3F109B8E9242}"/>
              </a:ext>
            </a:extLst>
          </p:cNvPr>
          <p:cNvSpPr txBox="1"/>
          <p:nvPr/>
        </p:nvSpPr>
        <p:spPr>
          <a:xfrm>
            <a:off x="640080" y="5155733"/>
            <a:ext cx="11358632" cy="1568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600" dirty="0"/>
              <a:t>Separate programs would be written: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Arduino + peripheral device data capture</a:t>
            </a:r>
          </a:p>
          <a:p>
            <a:pPr marL="457200" indent="-457200">
              <a:lnSpc>
                <a:spcPct val="90000"/>
              </a:lnSpc>
              <a:spcAft>
                <a:spcPts val="600"/>
              </a:spcAft>
              <a:buAutoNum type="arabicPeriod"/>
            </a:pPr>
            <a:r>
              <a:rPr lang="en-US" sz="1600" dirty="0"/>
              <a:t>ESP32 + LED interface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59C9B23-0BCD-78E0-80F7-24FBAB9D1F0E}"/>
              </a:ext>
            </a:extLst>
          </p:cNvPr>
          <p:cNvSpPr txBox="1"/>
          <p:nvPr/>
        </p:nvSpPr>
        <p:spPr>
          <a:xfrm>
            <a:off x="5825717" y="5297336"/>
            <a:ext cx="6099716" cy="17436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1800" dirty="0"/>
              <a:t>As a compromise, we could use </a:t>
            </a:r>
            <a:r>
              <a:rPr lang="en-US" sz="1800" b="1" dirty="0"/>
              <a:t>ESP32 solely for interfacing the LED</a:t>
            </a:r>
            <a:r>
              <a:rPr lang="en-US" sz="1800" dirty="0"/>
              <a:t> and not utilize any of its Bluetooth/</a:t>
            </a:r>
            <a:r>
              <a:rPr lang="en-US" sz="1800" dirty="0" err="1"/>
              <a:t>Wifi</a:t>
            </a:r>
            <a:r>
              <a:rPr lang="en-US" sz="1800" dirty="0"/>
              <a:t> capabilities. It would serve as a middleman for the Arduino and the LED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35652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5942A6-A786-6DC3-6DB0-B3F84E5B8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53D85DE-8F6C-9FA2-8C36-A1632CBCE6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890E539-6CCE-91E3-7867-A0C0C6B712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2B68E13-3B71-653A-F2C1-378A2C4C0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8253" y="312745"/>
            <a:ext cx="8713562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High Level Workflow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BC53185-A18D-A87B-E0D8-A2203F1566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73DD7F-B365-C318-4927-6955BEE06B2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01"/>
          <a:stretch/>
        </p:blipFill>
        <p:spPr>
          <a:xfrm>
            <a:off x="2085990" y="2090056"/>
            <a:ext cx="7772400" cy="2736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2390F83-B844-B726-CC34-67724BEC6ECE}"/>
              </a:ext>
            </a:extLst>
          </p:cNvPr>
          <p:cNvSpPr txBox="1"/>
          <p:nvPr/>
        </p:nvSpPr>
        <p:spPr>
          <a:xfrm>
            <a:off x="321455" y="4963413"/>
            <a:ext cx="41538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Peripheral Sensors and Arduino analysis</a:t>
            </a:r>
          </a:p>
          <a:p>
            <a:r>
              <a:rPr lang="en-US" sz="1400" dirty="0"/>
              <a:t>-      Capture data to send to LED driver (</a:t>
            </a:r>
            <a:r>
              <a:rPr lang="en-US" sz="1400" dirty="0" err="1"/>
              <a:t>esp</a:t>
            </a:r>
            <a:r>
              <a:rPr lang="en-US" sz="1400" dirty="0"/>
              <a:t>)</a:t>
            </a:r>
          </a:p>
        </p:txBody>
      </p:sp>
      <p:pic>
        <p:nvPicPr>
          <p:cNvPr id="2" name="Graphic 1" descr="Bluetooth">
            <a:extLst>
              <a:ext uri="{FF2B5EF4-FFF2-40B4-BE49-F238E27FC236}">
                <a16:creationId xmlns:a16="http://schemas.microsoft.com/office/drawing/2014/main" id="{84321C19-1748-F76F-76AE-F727FFBF5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6938" y="2733898"/>
            <a:ext cx="746461" cy="746461"/>
          </a:xfrm>
          <a:prstGeom prst="rect">
            <a:avLst/>
          </a:prstGeom>
          <a:effectLst>
            <a:outerShdw blurRad="264470" sx="121885" sy="121885" algn="ctr" rotWithShape="0">
              <a:schemeClr val="tx2">
                <a:alpha val="89000"/>
              </a:schemeClr>
            </a:outerShdw>
            <a:reflection endPos="0" dist="50800" dir="5400000" sy="-100000" algn="bl" rotWithShape="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83ED11E-CB5F-7DBB-CEB2-2264446DA5D0}"/>
              </a:ext>
            </a:extLst>
          </p:cNvPr>
          <p:cNvSpPr/>
          <p:nvPr/>
        </p:nvSpPr>
        <p:spPr>
          <a:xfrm>
            <a:off x="5729681" y="2090056"/>
            <a:ext cx="2801923" cy="3558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FE120A7-0387-3923-FD5B-D172019DA222}"/>
              </a:ext>
            </a:extLst>
          </p:cNvPr>
          <p:cNvSpPr/>
          <p:nvPr/>
        </p:nvSpPr>
        <p:spPr>
          <a:xfrm>
            <a:off x="2103121" y="2445895"/>
            <a:ext cx="7755269" cy="1980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D6F390A-FCBD-95FE-4F21-7FDCD9EDB0B7}"/>
              </a:ext>
            </a:extLst>
          </p:cNvPr>
          <p:cNvSpPr txBox="1"/>
          <p:nvPr/>
        </p:nvSpPr>
        <p:spPr>
          <a:xfrm>
            <a:off x="7095336" y="4400481"/>
            <a:ext cx="354270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ESP32 analysis and LED Interface </a:t>
            </a:r>
          </a:p>
          <a:p>
            <a:r>
              <a:rPr lang="en-US" sz="1400" dirty="0"/>
              <a:t>Interpret signal to drive LED</a:t>
            </a:r>
          </a:p>
          <a:p>
            <a:r>
              <a:rPr lang="en-US" sz="1400" dirty="0"/>
              <a:t>-      Compute LED row/col and RGB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Send to LED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B8B984-B335-7D0C-6D0C-091B53931F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75521" y="2501918"/>
            <a:ext cx="1726746" cy="16619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937F025-E8CE-2CDD-2007-6B5863BF0F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60775" y="2396253"/>
            <a:ext cx="2610975" cy="181788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FED2C6A-0B4B-2C61-A2B6-6E74BB75CA62}"/>
              </a:ext>
            </a:extLst>
          </p:cNvPr>
          <p:cNvSpPr/>
          <p:nvPr/>
        </p:nvSpPr>
        <p:spPr>
          <a:xfrm>
            <a:off x="6733309" y="2267975"/>
            <a:ext cx="5237018" cy="4049698"/>
          </a:xfrm>
          <a:prstGeom prst="rect">
            <a:avLst/>
          </a:prstGeom>
          <a:noFill/>
          <a:ln w="381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36BEC2-E298-15E0-0FD7-632D53EA5212}"/>
              </a:ext>
            </a:extLst>
          </p:cNvPr>
          <p:cNvSpPr txBox="1"/>
          <p:nvPr/>
        </p:nvSpPr>
        <p:spPr>
          <a:xfrm>
            <a:off x="10367131" y="5659616"/>
            <a:ext cx="1210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2) Display 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08F244-2730-4615-F39F-F0EBFC706366}"/>
              </a:ext>
            </a:extLst>
          </p:cNvPr>
          <p:cNvSpPr/>
          <p:nvPr/>
        </p:nvSpPr>
        <p:spPr>
          <a:xfrm>
            <a:off x="10288385" y="5562794"/>
            <a:ext cx="1409286" cy="5953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3) Display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EDB1CDF-28D7-F77D-4C92-D65EDD837F03}"/>
              </a:ext>
            </a:extLst>
          </p:cNvPr>
          <p:cNvSpPr/>
          <p:nvPr/>
        </p:nvSpPr>
        <p:spPr>
          <a:xfrm>
            <a:off x="244969" y="2219901"/>
            <a:ext cx="5237018" cy="4049698"/>
          </a:xfrm>
          <a:prstGeom prst="rect">
            <a:avLst/>
          </a:prstGeom>
          <a:noFill/>
          <a:ln w="38100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A719C10-FEFF-4356-AB2D-4148CCD66203}"/>
              </a:ext>
            </a:extLst>
          </p:cNvPr>
          <p:cNvSpPr/>
          <p:nvPr/>
        </p:nvSpPr>
        <p:spPr>
          <a:xfrm>
            <a:off x="3404736" y="5547242"/>
            <a:ext cx="1997780" cy="5953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1) Data Capture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9660116-FD9D-B564-8F60-952BD1CCD4A3}"/>
              </a:ext>
            </a:extLst>
          </p:cNvPr>
          <p:cNvCxnSpPr/>
          <p:nvPr/>
        </p:nvCxnSpPr>
        <p:spPr>
          <a:xfrm>
            <a:off x="5597236" y="4108093"/>
            <a:ext cx="955964" cy="0"/>
          </a:xfrm>
          <a:prstGeom prst="straightConnector1">
            <a:avLst/>
          </a:prstGeom>
          <a:ln w="57150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ACDEEF1A-221C-4EBA-7113-DB9BE7ED3A9A}"/>
              </a:ext>
            </a:extLst>
          </p:cNvPr>
          <p:cNvSpPr/>
          <p:nvPr/>
        </p:nvSpPr>
        <p:spPr>
          <a:xfrm>
            <a:off x="5681392" y="4267977"/>
            <a:ext cx="821954" cy="5953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UART seems feasible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12A23D6-845B-67A7-63A8-65E51C49814A}"/>
              </a:ext>
            </a:extLst>
          </p:cNvPr>
          <p:cNvSpPr/>
          <p:nvPr/>
        </p:nvSpPr>
        <p:spPr>
          <a:xfrm>
            <a:off x="5548635" y="3374396"/>
            <a:ext cx="1132799" cy="59532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2) </a:t>
            </a:r>
            <a:r>
              <a:rPr lang="en-US" sz="1050" dirty="0"/>
              <a:t>Communication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BB82C9E-CC16-37DF-63BF-BDEAF38536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0664" y="2295803"/>
            <a:ext cx="4068337" cy="266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546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06726E-639D-9C8D-A7AB-EE2D02C98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67158D-5B9A-FF59-8D51-7FC8012D5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Required Components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664D2D9-C2F2-B276-4D85-631C46016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1376418"/>
              </p:ext>
            </p:extLst>
          </p:nvPr>
        </p:nvGraphicFramePr>
        <p:xfrm>
          <a:off x="1141380" y="2257682"/>
          <a:ext cx="10221713" cy="37054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694112">
                  <a:extLst>
                    <a:ext uri="{9D8B030D-6E8A-4147-A177-3AD203B41FA5}">
                      <a16:colId xmlns:a16="http://schemas.microsoft.com/office/drawing/2014/main" val="1754273452"/>
                    </a:ext>
                  </a:extLst>
                </a:gridCol>
                <a:gridCol w="2450186">
                  <a:extLst>
                    <a:ext uri="{9D8B030D-6E8A-4147-A177-3AD203B41FA5}">
                      <a16:colId xmlns:a16="http://schemas.microsoft.com/office/drawing/2014/main" val="2587872823"/>
                    </a:ext>
                  </a:extLst>
                </a:gridCol>
                <a:gridCol w="3936381">
                  <a:extLst>
                    <a:ext uri="{9D8B030D-6E8A-4147-A177-3AD203B41FA5}">
                      <a16:colId xmlns:a16="http://schemas.microsoft.com/office/drawing/2014/main" val="1416616752"/>
                    </a:ext>
                  </a:extLst>
                </a:gridCol>
                <a:gridCol w="2141034">
                  <a:extLst>
                    <a:ext uri="{9D8B030D-6E8A-4147-A177-3AD203B41FA5}">
                      <a16:colId xmlns:a16="http://schemas.microsoft.com/office/drawing/2014/main" val="3998037124"/>
                    </a:ext>
                  </a:extLst>
                </a:gridCol>
              </a:tblGrid>
              <a:tr h="292356">
                <a:tc>
                  <a:txBody>
                    <a:bodyPr/>
                    <a:lstStyle/>
                    <a:p>
                      <a:r>
                        <a:rPr lang="en-US" sz="2000"/>
                        <a:t>Component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Amount Required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Usage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Do we have?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3387877768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ESP32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LED Matrix Interface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3"/>
                          </a:solidFill>
                        </a:rPr>
                        <a:t>YES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2573522582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64x64 LED Matrix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Display sensor data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3"/>
                          </a:solidFill>
                        </a:rPr>
                        <a:t>YES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113496689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Arduino UNO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Capture sensor data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accent3"/>
                          </a:solidFill>
                        </a:rPr>
                        <a:t>YES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4018839028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Sensor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TBD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TBD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rgbClr val="FF0000"/>
                          </a:solidFill>
                        </a:rPr>
                        <a:t>TBD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19701557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6869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2898</TotalTime>
  <Words>291</Words>
  <Application>Microsoft Macintosh PowerPoint</Application>
  <PresentationFormat>Widescreen</PresentationFormat>
  <Paragraphs>53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Calibri</vt:lpstr>
      <vt:lpstr>Office Theme</vt:lpstr>
      <vt:lpstr>  Home Décor   Embedded Systems 2025</vt:lpstr>
      <vt:lpstr>Issues: Address Space of Uno</vt:lpstr>
      <vt:lpstr>ESP-32 Specs: </vt:lpstr>
      <vt:lpstr>Compromise </vt:lpstr>
      <vt:lpstr>High Level Workflow</vt:lpstr>
      <vt:lpstr>Required Components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Krueger</dc:creator>
  <cp:lastModifiedBy>Matt Krueger</cp:lastModifiedBy>
  <cp:revision>10</cp:revision>
  <dcterms:created xsi:type="dcterms:W3CDTF">2025-03-31T00:49:52Z</dcterms:created>
  <dcterms:modified xsi:type="dcterms:W3CDTF">2025-04-09T17:24:28Z</dcterms:modified>
</cp:coreProperties>
</file>

<file path=docProps/thumbnail.jpeg>
</file>